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51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52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53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54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55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56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57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58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charts/chart59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0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61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62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63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64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65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66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67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ppt/charts/chart68.xml" ContentType="application/vnd.openxmlformats-officedocument.drawingml.chart+xml"/>
  <Override PartName="/ppt/charts/style68.xml" ContentType="application/vnd.ms-office.chartstyle+xml"/>
  <Override PartName="/ppt/charts/colors68.xml" ContentType="application/vnd.ms-office.chartcolorstyle+xml"/>
  <Override PartName="/ppt/charts/chart69.xml" ContentType="application/vnd.openxmlformats-officedocument.drawingml.chart+xml"/>
  <Override PartName="/ppt/charts/style69.xml" ContentType="application/vnd.ms-office.chartstyle+xml"/>
  <Override PartName="/ppt/charts/colors69.xml" ContentType="application/vnd.ms-office.chartcolorstyle+xml"/>
  <Override PartName="/ppt/charts/chart70.xml" ContentType="application/vnd.openxmlformats-officedocument.drawingml.chart+xml"/>
  <Override PartName="/ppt/charts/style70.xml" ContentType="application/vnd.ms-office.chartstyle+xml"/>
  <Override PartName="/ppt/charts/colors70.xml" ContentType="application/vnd.ms-office.chartcolorstyle+xml"/>
  <Override PartName="/ppt/charts/chart71.xml" ContentType="application/vnd.openxmlformats-officedocument.drawingml.chart+xml"/>
  <Override PartName="/ppt/charts/style71.xml" ContentType="application/vnd.ms-office.chartstyle+xml"/>
  <Override PartName="/ppt/charts/colors71.xml" ContentType="application/vnd.ms-office.chartcolorstyle+xml"/>
  <Override PartName="/ppt/charts/chart72.xml" ContentType="application/vnd.openxmlformats-officedocument.drawingml.chart+xml"/>
  <Override PartName="/ppt/charts/style72.xml" ContentType="application/vnd.ms-office.chartstyle+xml"/>
  <Override PartName="/ppt/charts/colors72.xml" ContentType="application/vnd.ms-office.chartcolorstyle+xml"/>
  <Override PartName="/ppt/charts/chart73.xml" ContentType="application/vnd.openxmlformats-officedocument.drawingml.chart+xml"/>
  <Override PartName="/ppt/charts/style73.xml" ContentType="application/vnd.ms-office.chartstyle+xml"/>
  <Override PartName="/ppt/charts/colors73.xml" ContentType="application/vnd.ms-office.chartcolorstyle+xml"/>
  <Override PartName="/ppt/charts/chart74.xml" ContentType="application/vnd.openxmlformats-officedocument.drawingml.chart+xml"/>
  <Override PartName="/ppt/charts/style74.xml" ContentType="application/vnd.ms-office.chartstyle+xml"/>
  <Override PartName="/ppt/charts/colors74.xml" ContentType="application/vnd.ms-office.chartcolorstyle+xml"/>
  <Override PartName="/ppt/charts/chart75.xml" ContentType="application/vnd.openxmlformats-officedocument.drawingml.chart+xml"/>
  <Override PartName="/ppt/charts/style75.xml" ContentType="application/vnd.ms-office.chartstyle+xml"/>
  <Override PartName="/ppt/charts/colors75.xml" ContentType="application/vnd.ms-office.chartcolorstyle+xml"/>
  <Override PartName="/ppt/charts/chart76.xml" ContentType="application/vnd.openxmlformats-officedocument.drawingml.chart+xml"/>
  <Override PartName="/ppt/charts/style76.xml" ContentType="application/vnd.ms-office.chartstyle+xml"/>
  <Override PartName="/ppt/charts/colors76.xml" ContentType="application/vnd.ms-office.chartcolorstyle+xml"/>
  <Override PartName="/ppt/charts/chart77.xml" ContentType="application/vnd.openxmlformats-officedocument.drawingml.chart+xml"/>
  <Override PartName="/ppt/charts/style77.xml" ContentType="application/vnd.ms-office.chartstyle+xml"/>
  <Override PartName="/ppt/charts/colors77.xml" ContentType="application/vnd.ms-office.chartcolorstyle+xml"/>
  <Override PartName="/ppt/charts/chart78.xml" ContentType="application/vnd.openxmlformats-officedocument.drawingml.chart+xml"/>
  <Override PartName="/ppt/charts/style78.xml" ContentType="application/vnd.ms-office.chartstyle+xml"/>
  <Override PartName="/ppt/charts/colors78.xml" ContentType="application/vnd.ms-office.chartcolorstyle+xml"/>
  <Override PartName="/ppt/charts/chart79.xml" ContentType="application/vnd.openxmlformats-officedocument.drawingml.chart+xml"/>
  <Override PartName="/ppt/charts/style79.xml" ContentType="application/vnd.ms-office.chartstyle+xml"/>
  <Override PartName="/ppt/charts/colors79.xml" ContentType="application/vnd.ms-office.chartcolorstyle+xml"/>
  <Override PartName="/ppt/charts/chart80.xml" ContentType="application/vnd.openxmlformats-officedocument.drawingml.chart+xml"/>
  <Override PartName="/ppt/charts/style80.xml" ContentType="application/vnd.ms-office.chartstyle+xml"/>
  <Override PartName="/ppt/charts/colors80.xml" ContentType="application/vnd.ms-office.chartcolorstyle+xml"/>
  <Override PartName="/ppt/charts/chart81.xml" ContentType="application/vnd.openxmlformats-officedocument.drawingml.chart+xml"/>
  <Override PartName="/ppt/charts/style81.xml" ContentType="application/vnd.ms-office.chartstyle+xml"/>
  <Override PartName="/ppt/charts/colors81.xml" ContentType="application/vnd.ms-office.chartcolorstyle+xml"/>
  <Override PartName="/ppt/charts/chart82.xml" ContentType="application/vnd.openxmlformats-officedocument.drawingml.chart+xml"/>
  <Override PartName="/ppt/charts/style82.xml" ContentType="application/vnd.ms-office.chartstyle+xml"/>
  <Override PartName="/ppt/charts/colors82.xml" ContentType="application/vnd.ms-office.chartcolorstyle+xml"/>
  <Override PartName="/ppt/charts/chart83.xml" ContentType="application/vnd.openxmlformats-officedocument.drawingml.chart+xml"/>
  <Override PartName="/ppt/charts/style83.xml" ContentType="application/vnd.ms-office.chartstyle+xml"/>
  <Override PartName="/ppt/charts/colors83.xml" ContentType="application/vnd.ms-office.chartcolorstyle+xml"/>
  <Override PartName="/ppt/charts/chart84.xml" ContentType="application/vnd.openxmlformats-officedocument.drawingml.chart+xml"/>
  <Override PartName="/ppt/charts/style84.xml" ContentType="application/vnd.ms-office.chartstyle+xml"/>
  <Override PartName="/ppt/charts/colors84.xml" ContentType="application/vnd.ms-office.chartcolorstyle+xml"/>
  <Override PartName="/ppt/charts/chart85.xml" ContentType="application/vnd.openxmlformats-officedocument.drawingml.chart+xml"/>
  <Override PartName="/ppt/charts/style85.xml" ContentType="application/vnd.ms-office.chartstyle+xml"/>
  <Override PartName="/ppt/charts/colors85.xml" ContentType="application/vnd.ms-office.chartcolorstyle+xml"/>
  <Override PartName="/ppt/charts/chart86.xml" ContentType="application/vnd.openxmlformats-officedocument.drawingml.chart+xml"/>
  <Override PartName="/ppt/charts/style86.xml" ContentType="application/vnd.ms-office.chartstyle+xml"/>
  <Override PartName="/ppt/charts/colors86.xml" ContentType="application/vnd.ms-office.chartcolorstyle+xml"/>
  <Override PartName="/ppt/charts/chart87.xml" ContentType="application/vnd.openxmlformats-officedocument.drawingml.chart+xml"/>
  <Override PartName="/ppt/charts/style87.xml" ContentType="application/vnd.ms-office.chartstyle+xml"/>
  <Override PartName="/ppt/charts/colors87.xml" ContentType="application/vnd.ms-office.chartcolorstyle+xml"/>
  <Override PartName="/ppt/charts/chart88.xml" ContentType="application/vnd.openxmlformats-officedocument.drawingml.chart+xml"/>
  <Override PartName="/ppt/charts/style88.xml" ContentType="application/vnd.ms-office.chartstyle+xml"/>
  <Override PartName="/ppt/charts/colors88.xml" ContentType="application/vnd.ms-office.chartcolorstyle+xml"/>
  <Override PartName="/ppt/charts/chart89.xml" ContentType="application/vnd.openxmlformats-officedocument.drawingml.chart+xml"/>
  <Override PartName="/ppt/charts/style89.xml" ContentType="application/vnd.ms-office.chartstyle+xml"/>
  <Override PartName="/ppt/charts/colors89.xml" ContentType="application/vnd.ms-office.chartcolorstyle+xml"/>
  <Override PartName="/ppt/charts/chart90.xml" ContentType="application/vnd.openxmlformats-officedocument.drawingml.chart+xml"/>
  <Override PartName="/ppt/charts/style90.xml" ContentType="application/vnd.ms-office.chartstyle+xml"/>
  <Override PartName="/ppt/charts/colors90.xml" ContentType="application/vnd.ms-office.chartcolorstyle+xml"/>
  <Override PartName="/ppt/charts/chart91.xml" ContentType="application/vnd.openxmlformats-officedocument.drawingml.chart+xml"/>
  <Override PartName="/ppt/charts/style91.xml" ContentType="application/vnd.ms-office.chartstyle+xml"/>
  <Override PartName="/ppt/charts/colors91.xml" ContentType="application/vnd.ms-office.chartcolorstyle+xml"/>
  <Override PartName="/ppt/charts/chart92.xml" ContentType="application/vnd.openxmlformats-officedocument.drawingml.chart+xml"/>
  <Override PartName="/ppt/charts/style92.xml" ContentType="application/vnd.ms-office.chartstyle+xml"/>
  <Override PartName="/ppt/charts/colors92.xml" ContentType="application/vnd.ms-office.chartcolorstyle+xml"/>
  <Override PartName="/ppt/charts/chart93.xml" ContentType="application/vnd.openxmlformats-officedocument.drawingml.chart+xml"/>
  <Override PartName="/ppt/charts/style93.xml" ContentType="application/vnd.ms-office.chartstyle+xml"/>
  <Override PartName="/ppt/charts/colors93.xml" ContentType="application/vnd.ms-office.chartcolorstyle+xml"/>
  <Override PartName="/ppt/charts/chart94.xml" ContentType="application/vnd.openxmlformats-officedocument.drawingml.chart+xml"/>
  <Override PartName="/ppt/charts/style94.xml" ContentType="application/vnd.ms-office.chartstyle+xml"/>
  <Override PartName="/ppt/charts/colors94.xml" ContentType="application/vnd.ms-office.chartcolorstyle+xml"/>
  <Override PartName="/ppt/charts/chart95.xml" ContentType="application/vnd.openxmlformats-officedocument.drawingml.chart+xml"/>
  <Override PartName="/ppt/charts/style95.xml" ContentType="application/vnd.ms-office.chartstyle+xml"/>
  <Override PartName="/ppt/charts/colors95.xml" ContentType="application/vnd.ms-office.chartcolorstyle+xml"/>
  <Override PartName="/ppt/charts/chart96.xml" ContentType="application/vnd.openxmlformats-officedocument.drawingml.chart+xml"/>
  <Override PartName="/ppt/charts/style96.xml" ContentType="application/vnd.ms-office.chartstyle+xml"/>
  <Override PartName="/ppt/charts/colors96.xml" ContentType="application/vnd.ms-office.chartcolorstyle+xml"/>
  <Override PartName="/ppt/charts/chart97.xml" ContentType="application/vnd.openxmlformats-officedocument.drawingml.chart+xml"/>
  <Override PartName="/ppt/charts/style97.xml" ContentType="application/vnd.ms-office.chartstyle+xml"/>
  <Override PartName="/ppt/charts/colors97.xml" ContentType="application/vnd.ms-office.chartcolorstyle+xml"/>
  <Override PartName="/ppt/charts/chart98.xml" ContentType="application/vnd.openxmlformats-officedocument.drawingml.chart+xml"/>
  <Override PartName="/ppt/charts/style98.xml" ContentType="application/vnd.ms-office.chartstyle+xml"/>
  <Override PartName="/ppt/charts/colors98.xml" ContentType="application/vnd.ms-office.chartcolorstyle+xml"/>
  <Override PartName="/ppt/charts/chart99.xml" ContentType="application/vnd.openxmlformats-officedocument.drawingml.chart+xml"/>
  <Override PartName="/ppt/charts/style99.xml" ContentType="application/vnd.ms-office.chartstyle+xml"/>
  <Override PartName="/ppt/charts/colors99.xml" ContentType="application/vnd.ms-office.chartcolorstyle+xml"/>
  <Override PartName="/ppt/charts/chart100.xml" ContentType="application/vnd.openxmlformats-officedocument.drawingml.chart+xml"/>
  <Override PartName="/ppt/charts/style100.xml" ContentType="application/vnd.ms-office.chartstyle+xml"/>
  <Override PartName="/ppt/charts/colors100.xml" ContentType="application/vnd.ms-office.chartcolorstyle+xml"/>
  <Override PartName="/ppt/charts/chart101.xml" ContentType="application/vnd.openxmlformats-officedocument.drawingml.chart+xml"/>
  <Override PartName="/ppt/charts/style101.xml" ContentType="application/vnd.ms-office.chartstyle+xml"/>
  <Override PartName="/ppt/charts/colors101.xml" ContentType="application/vnd.ms-office.chartcolorstyle+xml"/>
  <Override PartName="/ppt/charts/chart102.xml" ContentType="application/vnd.openxmlformats-officedocument.drawingml.chart+xml"/>
  <Override PartName="/ppt/charts/style102.xml" ContentType="application/vnd.ms-office.chartstyle+xml"/>
  <Override PartName="/ppt/charts/colors102.xml" ContentType="application/vnd.ms-office.chartcolorstyle+xml"/>
  <Override PartName="/ppt/charts/chart103.xml" ContentType="application/vnd.openxmlformats-officedocument.drawingml.chart+xml"/>
  <Override PartName="/ppt/charts/style103.xml" ContentType="application/vnd.ms-office.chartstyle+xml"/>
  <Override PartName="/ppt/charts/colors103.xml" ContentType="application/vnd.ms-office.chartcolorstyle+xml"/>
  <Override PartName="/ppt/charts/chart104.xml" ContentType="application/vnd.openxmlformats-officedocument.drawingml.chart+xml"/>
  <Override PartName="/ppt/charts/style104.xml" ContentType="application/vnd.ms-office.chartstyle+xml"/>
  <Override PartName="/ppt/charts/colors104.xml" ContentType="application/vnd.ms-office.chartcolorstyle+xml"/>
  <Override PartName="/ppt/charts/chart105.xml" ContentType="application/vnd.openxmlformats-officedocument.drawingml.chart+xml"/>
  <Override PartName="/ppt/charts/style105.xml" ContentType="application/vnd.ms-office.chartstyle+xml"/>
  <Override PartName="/ppt/charts/colors105.xml" ContentType="application/vnd.ms-office.chartcolorstyle+xml"/>
  <Override PartName="/ppt/charts/chart106.xml" ContentType="application/vnd.openxmlformats-officedocument.drawingml.chart+xml"/>
  <Override PartName="/ppt/charts/style106.xml" ContentType="application/vnd.ms-office.chartstyle+xml"/>
  <Override PartName="/ppt/charts/colors106.xml" ContentType="application/vnd.ms-office.chartcolorstyle+xml"/>
  <Override PartName="/ppt/charts/chart107.xml" ContentType="application/vnd.openxmlformats-officedocument.drawingml.chart+xml"/>
  <Override PartName="/ppt/charts/style107.xml" ContentType="application/vnd.ms-office.chartstyle+xml"/>
  <Override PartName="/ppt/charts/colors107.xml" ContentType="application/vnd.ms-office.chartcolorstyle+xml"/>
  <Override PartName="/ppt/charts/chart108.xml" ContentType="application/vnd.openxmlformats-officedocument.drawingml.chart+xml"/>
  <Override PartName="/ppt/charts/style108.xml" ContentType="application/vnd.ms-office.chartstyle+xml"/>
  <Override PartName="/ppt/charts/colors108.xml" ContentType="application/vnd.ms-office.chartcolorstyle+xml"/>
  <Override PartName="/ppt/charts/chart109.xml" ContentType="application/vnd.openxmlformats-officedocument.drawingml.chart+xml"/>
  <Override PartName="/ppt/charts/style109.xml" ContentType="application/vnd.ms-office.chartstyle+xml"/>
  <Override PartName="/ppt/charts/colors109.xml" ContentType="application/vnd.ms-office.chartcolorstyle+xml"/>
  <Override PartName="/ppt/charts/chart110.xml" ContentType="application/vnd.openxmlformats-officedocument.drawingml.chart+xml"/>
  <Override PartName="/ppt/charts/style110.xml" ContentType="application/vnd.ms-office.chartstyle+xml"/>
  <Override PartName="/ppt/charts/colors110.xml" ContentType="application/vnd.ms-office.chartcolorstyle+xml"/>
  <Override PartName="/ppt/charts/chart111.xml" ContentType="application/vnd.openxmlformats-officedocument.drawingml.chart+xml"/>
  <Override PartName="/ppt/charts/style111.xml" ContentType="application/vnd.ms-office.chartstyle+xml"/>
  <Override PartName="/ppt/charts/colors111.xml" ContentType="application/vnd.ms-office.chartcolorstyle+xml"/>
  <Override PartName="/ppt/charts/chart112.xml" ContentType="application/vnd.openxmlformats-officedocument.drawingml.chart+xml"/>
  <Override PartName="/ppt/charts/style112.xml" ContentType="application/vnd.ms-office.chartstyle+xml"/>
  <Override PartName="/ppt/charts/colors112.xml" ContentType="application/vnd.ms-office.chartcolorstyle+xml"/>
  <Override PartName="/ppt/charts/chart113.xml" ContentType="application/vnd.openxmlformats-officedocument.drawingml.chart+xml"/>
  <Override PartName="/ppt/charts/style113.xml" ContentType="application/vnd.ms-office.chartstyle+xml"/>
  <Override PartName="/ppt/charts/colors113.xml" ContentType="application/vnd.ms-office.chartcolorstyle+xml"/>
  <Override PartName="/ppt/charts/chart114.xml" ContentType="application/vnd.openxmlformats-officedocument.drawingml.chart+xml"/>
  <Override PartName="/ppt/charts/style114.xml" ContentType="application/vnd.ms-office.chartstyle+xml"/>
  <Override PartName="/ppt/charts/colors114.xml" ContentType="application/vnd.ms-office.chartcolorstyle+xml"/>
  <Override PartName="/ppt/charts/chart115.xml" ContentType="application/vnd.openxmlformats-officedocument.drawingml.chart+xml"/>
  <Override PartName="/ppt/charts/style115.xml" ContentType="application/vnd.ms-office.chartstyle+xml"/>
  <Override PartName="/ppt/charts/colors115.xml" ContentType="application/vnd.ms-office.chartcolorstyle+xml"/>
  <Override PartName="/ppt/charts/chart116.xml" ContentType="application/vnd.openxmlformats-officedocument.drawingml.chart+xml"/>
  <Override PartName="/ppt/charts/style116.xml" ContentType="application/vnd.ms-office.chartstyle+xml"/>
  <Override PartName="/ppt/charts/colors116.xml" ContentType="application/vnd.ms-office.chartcolorstyle+xml"/>
  <Override PartName="/ppt/charts/chart117.xml" ContentType="application/vnd.openxmlformats-officedocument.drawingml.chart+xml"/>
  <Override PartName="/ppt/charts/style117.xml" ContentType="application/vnd.ms-office.chartstyle+xml"/>
  <Override PartName="/ppt/charts/colors117.xml" ContentType="application/vnd.ms-office.chartcolorstyle+xml"/>
  <Override PartName="/ppt/charts/chart118.xml" ContentType="application/vnd.openxmlformats-officedocument.drawingml.chart+xml"/>
  <Override PartName="/ppt/charts/style118.xml" ContentType="application/vnd.ms-office.chartstyle+xml"/>
  <Override PartName="/ppt/charts/colors118.xml" ContentType="application/vnd.ms-office.chartcolorstyle+xml"/>
  <Override PartName="/ppt/charts/chart119.xml" ContentType="application/vnd.openxmlformats-officedocument.drawingml.chart+xml"/>
  <Override PartName="/ppt/charts/style119.xml" ContentType="application/vnd.ms-office.chartstyle+xml"/>
  <Override PartName="/ppt/charts/colors119.xml" ContentType="application/vnd.ms-office.chartcolorstyle+xml"/>
  <Override PartName="/ppt/charts/chart120.xml" ContentType="application/vnd.openxmlformats-officedocument.drawingml.chart+xml"/>
  <Override PartName="/ppt/charts/style120.xml" ContentType="application/vnd.ms-office.chartstyle+xml"/>
  <Override PartName="/ppt/charts/colors120.xml" ContentType="application/vnd.ms-office.chartcolorstyle+xml"/>
  <Override PartName="/ppt/charts/chart121.xml" ContentType="application/vnd.openxmlformats-officedocument.drawingml.chart+xml"/>
  <Override PartName="/ppt/charts/style121.xml" ContentType="application/vnd.ms-office.chartstyle+xml"/>
  <Override PartName="/ppt/charts/colors121.xml" ContentType="application/vnd.ms-office.chartcolorstyle+xml"/>
  <Override PartName="/ppt/charts/chart122.xml" ContentType="application/vnd.openxmlformats-officedocument.drawingml.chart+xml"/>
  <Override PartName="/ppt/charts/style122.xml" ContentType="application/vnd.ms-office.chartstyle+xml"/>
  <Override PartName="/ppt/charts/colors122.xml" ContentType="application/vnd.ms-office.chartcolorstyle+xml"/>
  <Override PartName="/ppt/charts/chart123.xml" ContentType="application/vnd.openxmlformats-officedocument.drawingml.chart+xml"/>
  <Override PartName="/ppt/charts/style123.xml" ContentType="application/vnd.ms-office.chartstyle+xml"/>
  <Override PartName="/ppt/charts/colors123.xml" ContentType="application/vnd.ms-office.chartcolorstyle+xml"/>
  <Override PartName="/ppt/charts/chart124.xml" ContentType="application/vnd.openxmlformats-officedocument.drawingml.chart+xml"/>
  <Override PartName="/ppt/charts/style124.xml" ContentType="application/vnd.ms-office.chartstyle+xml"/>
  <Override PartName="/ppt/charts/colors124.xml" ContentType="application/vnd.ms-office.chartcolorstyle+xml"/>
  <Override PartName="/ppt/charts/chart125.xml" ContentType="application/vnd.openxmlformats-officedocument.drawingml.chart+xml"/>
  <Override PartName="/ppt/charts/style125.xml" ContentType="application/vnd.ms-office.chartstyle+xml"/>
  <Override PartName="/ppt/charts/colors125.xml" ContentType="application/vnd.ms-office.chartcolorstyle+xml"/>
  <Override PartName="/ppt/charts/chart126.xml" ContentType="application/vnd.openxmlformats-officedocument.drawingml.chart+xml"/>
  <Override PartName="/ppt/charts/style126.xml" ContentType="application/vnd.ms-office.chartstyle+xml"/>
  <Override PartName="/ppt/charts/colors126.xml" ContentType="application/vnd.ms-office.chartcolorstyle+xml"/>
  <Override PartName="/ppt/charts/chart127.xml" ContentType="application/vnd.openxmlformats-officedocument.drawingml.chart+xml"/>
  <Override PartName="/ppt/charts/style127.xml" ContentType="application/vnd.ms-office.chartstyle+xml"/>
  <Override PartName="/ppt/charts/colors127.xml" ContentType="application/vnd.ms-office.chartcolorstyle+xml"/>
  <Override PartName="/ppt/charts/chart128.xml" ContentType="application/vnd.openxmlformats-officedocument.drawingml.chart+xml"/>
  <Override PartName="/ppt/charts/style128.xml" ContentType="application/vnd.ms-office.chartstyle+xml"/>
  <Override PartName="/ppt/charts/colors128.xml" ContentType="application/vnd.ms-office.chartcolorstyle+xml"/>
  <Override PartName="/ppt/charts/chart129.xml" ContentType="application/vnd.openxmlformats-officedocument.drawingml.chart+xml"/>
  <Override PartName="/ppt/charts/style129.xml" ContentType="application/vnd.ms-office.chartstyle+xml"/>
  <Override PartName="/ppt/charts/colors129.xml" ContentType="application/vnd.ms-office.chartcolorstyle+xml"/>
  <Override PartName="/ppt/charts/chart130.xml" ContentType="application/vnd.openxmlformats-officedocument.drawingml.chart+xml"/>
  <Override PartName="/ppt/charts/style130.xml" ContentType="application/vnd.ms-office.chartstyle+xml"/>
  <Override PartName="/ppt/charts/colors130.xml" ContentType="application/vnd.ms-office.chartcolorstyle+xml"/>
  <Override PartName="/ppt/charts/chart131.xml" ContentType="application/vnd.openxmlformats-officedocument.drawingml.chart+xml"/>
  <Override PartName="/ppt/charts/style131.xml" ContentType="application/vnd.ms-office.chartstyle+xml"/>
  <Override PartName="/ppt/charts/colors131.xml" ContentType="application/vnd.ms-office.chartcolorstyle+xml"/>
  <Override PartName="/ppt/charts/chart132.xml" ContentType="application/vnd.openxmlformats-officedocument.drawingml.chart+xml"/>
  <Override PartName="/ppt/charts/style132.xml" ContentType="application/vnd.ms-office.chartstyle+xml"/>
  <Override PartName="/ppt/charts/colors132.xml" ContentType="application/vnd.ms-office.chartcolorstyle+xml"/>
  <Override PartName="/ppt/charts/chart133.xml" ContentType="application/vnd.openxmlformats-officedocument.drawingml.chart+xml"/>
  <Override PartName="/ppt/charts/style133.xml" ContentType="application/vnd.ms-office.chartstyle+xml"/>
  <Override PartName="/ppt/charts/colors133.xml" ContentType="application/vnd.ms-office.chartcolorstyle+xml"/>
  <Override PartName="/ppt/charts/chart134.xml" ContentType="application/vnd.openxmlformats-officedocument.drawingml.chart+xml"/>
  <Override PartName="/ppt/charts/style134.xml" ContentType="application/vnd.ms-office.chartstyle+xml"/>
  <Override PartName="/ppt/charts/colors134.xml" ContentType="application/vnd.ms-office.chartcolorstyle+xml"/>
  <Override PartName="/ppt/charts/chart135.xml" ContentType="application/vnd.openxmlformats-officedocument.drawingml.chart+xml"/>
  <Override PartName="/ppt/charts/style135.xml" ContentType="application/vnd.ms-office.chartstyle+xml"/>
  <Override PartName="/ppt/charts/colors135.xml" ContentType="application/vnd.ms-office.chartcolorstyle+xml"/>
  <Override PartName="/ppt/charts/chart136.xml" ContentType="application/vnd.openxmlformats-officedocument.drawingml.chart+xml"/>
  <Override PartName="/ppt/charts/style136.xml" ContentType="application/vnd.ms-office.chartstyle+xml"/>
  <Override PartName="/ppt/charts/colors136.xml" ContentType="application/vnd.ms-office.chartcolorstyle+xml"/>
  <Override PartName="/ppt/charts/chart137.xml" ContentType="application/vnd.openxmlformats-officedocument.drawingml.chart+xml"/>
  <Override PartName="/ppt/charts/style137.xml" ContentType="application/vnd.ms-office.chartstyle+xml"/>
  <Override PartName="/ppt/charts/colors137.xml" ContentType="application/vnd.ms-office.chartcolorstyle+xml"/>
  <Override PartName="/ppt/charts/chart138.xml" ContentType="application/vnd.openxmlformats-officedocument.drawingml.chart+xml"/>
  <Override PartName="/ppt/charts/style138.xml" ContentType="application/vnd.ms-office.chartstyle+xml"/>
  <Override PartName="/ppt/charts/colors138.xml" ContentType="application/vnd.ms-office.chartcolorstyle+xml"/>
  <Override PartName="/ppt/charts/chart139.xml" ContentType="application/vnd.openxmlformats-officedocument.drawingml.chart+xml"/>
  <Override PartName="/ppt/charts/style139.xml" ContentType="application/vnd.ms-office.chartstyle+xml"/>
  <Override PartName="/ppt/charts/colors139.xml" ContentType="application/vnd.ms-office.chartcolorstyle+xml"/>
  <Override PartName="/ppt/charts/chart140.xml" ContentType="application/vnd.openxmlformats-officedocument.drawingml.chart+xml"/>
  <Override PartName="/ppt/charts/style140.xml" ContentType="application/vnd.ms-office.chartstyle+xml"/>
  <Override PartName="/ppt/charts/colors140.xml" ContentType="application/vnd.ms-office.chartcolorstyle+xml"/>
  <Override PartName="/ppt/charts/chart141.xml" ContentType="application/vnd.openxmlformats-officedocument.drawingml.chart+xml"/>
  <Override PartName="/ppt/charts/style141.xml" ContentType="application/vnd.ms-office.chartstyle+xml"/>
  <Override PartName="/ppt/charts/colors141.xml" ContentType="application/vnd.ms-office.chartcolorstyle+xml"/>
  <Override PartName="/ppt/charts/chart142.xml" ContentType="application/vnd.openxmlformats-officedocument.drawingml.chart+xml"/>
  <Override PartName="/ppt/charts/style142.xml" ContentType="application/vnd.ms-office.chartstyle+xml"/>
  <Override PartName="/ppt/charts/colors142.xml" ContentType="application/vnd.ms-office.chartcolorstyle+xml"/>
  <Override PartName="/ppt/charts/chart143.xml" ContentType="application/vnd.openxmlformats-officedocument.drawingml.chart+xml"/>
  <Override PartName="/ppt/charts/style143.xml" ContentType="application/vnd.ms-office.chartstyle+xml"/>
  <Override PartName="/ppt/charts/colors143.xml" ContentType="application/vnd.ms-office.chartcolorstyle+xml"/>
  <Override PartName="/ppt/charts/chart144.xml" ContentType="application/vnd.openxmlformats-officedocument.drawingml.chart+xml"/>
  <Override PartName="/ppt/charts/style144.xml" ContentType="application/vnd.ms-office.chartstyle+xml"/>
  <Override PartName="/ppt/charts/colors144.xml" ContentType="application/vnd.ms-office.chartcolorstyle+xml"/>
  <Override PartName="/ppt/charts/chart145.xml" ContentType="application/vnd.openxmlformats-officedocument.drawingml.chart+xml"/>
  <Override PartName="/ppt/charts/style145.xml" ContentType="application/vnd.ms-office.chartstyle+xml"/>
  <Override PartName="/ppt/charts/colors145.xml" ContentType="application/vnd.ms-office.chartcolorstyle+xml"/>
  <Override PartName="/ppt/charts/chart146.xml" ContentType="application/vnd.openxmlformats-officedocument.drawingml.chart+xml"/>
  <Override PartName="/ppt/charts/style146.xml" ContentType="application/vnd.ms-office.chartstyle+xml"/>
  <Override PartName="/ppt/charts/colors146.xml" ContentType="application/vnd.ms-office.chartcolorstyle+xml"/>
  <Override PartName="/ppt/charts/chart147.xml" ContentType="application/vnd.openxmlformats-officedocument.drawingml.chart+xml"/>
  <Override PartName="/ppt/charts/style147.xml" ContentType="application/vnd.ms-office.chartstyle+xml"/>
  <Override PartName="/ppt/charts/colors147.xml" ContentType="application/vnd.ms-office.chartcolorstyle+xml"/>
  <Override PartName="/ppt/charts/chart148.xml" ContentType="application/vnd.openxmlformats-officedocument.drawingml.chart+xml"/>
  <Override PartName="/ppt/charts/style148.xml" ContentType="application/vnd.ms-office.chartstyle+xml"/>
  <Override PartName="/ppt/charts/colors148.xml" ContentType="application/vnd.ms-office.chartcolorstyle+xml"/>
  <Override PartName="/ppt/charts/chart149.xml" ContentType="application/vnd.openxmlformats-officedocument.drawingml.chart+xml"/>
  <Override PartName="/ppt/charts/style149.xml" ContentType="application/vnd.ms-office.chartstyle+xml"/>
  <Override PartName="/ppt/charts/colors149.xml" ContentType="application/vnd.ms-office.chartcolorstyle+xml"/>
  <Override PartName="/ppt/charts/chart150.xml" ContentType="application/vnd.openxmlformats-officedocument.drawingml.chart+xml"/>
  <Override PartName="/ppt/charts/style150.xml" ContentType="application/vnd.ms-office.chartstyle+xml"/>
  <Override PartName="/ppt/charts/colors150.xml" ContentType="application/vnd.ms-office.chartcolorstyle+xml"/>
  <Override PartName="/ppt/charts/chart151.xml" ContentType="application/vnd.openxmlformats-officedocument.drawingml.chart+xml"/>
  <Override PartName="/ppt/charts/style151.xml" ContentType="application/vnd.ms-office.chartstyle+xml"/>
  <Override PartName="/ppt/charts/colors151.xml" ContentType="application/vnd.ms-office.chartcolorstyle+xml"/>
  <Override PartName="/ppt/charts/chart152.xml" ContentType="application/vnd.openxmlformats-officedocument.drawingml.chart+xml"/>
  <Override PartName="/ppt/charts/style152.xml" ContentType="application/vnd.ms-office.chartstyle+xml"/>
  <Override PartName="/ppt/charts/colors152.xml" ContentType="application/vnd.ms-office.chartcolorstyle+xml"/>
  <Override PartName="/ppt/charts/chart153.xml" ContentType="application/vnd.openxmlformats-officedocument.drawingml.chart+xml"/>
  <Override PartName="/ppt/charts/style153.xml" ContentType="application/vnd.ms-office.chartstyle+xml"/>
  <Override PartName="/ppt/charts/colors153.xml" ContentType="application/vnd.ms-office.chartcolorstyle+xml"/>
  <Override PartName="/ppt/charts/chart154.xml" ContentType="application/vnd.openxmlformats-officedocument.drawingml.chart+xml"/>
  <Override PartName="/ppt/charts/style154.xml" ContentType="application/vnd.ms-office.chartstyle+xml"/>
  <Override PartName="/ppt/charts/colors154.xml" ContentType="application/vnd.ms-office.chartcolorstyle+xml"/>
  <Override PartName="/ppt/charts/chart155.xml" ContentType="application/vnd.openxmlformats-officedocument.drawingml.chart+xml"/>
  <Override PartName="/ppt/charts/style155.xml" ContentType="application/vnd.ms-office.chartstyle+xml"/>
  <Override PartName="/ppt/charts/colors155.xml" ContentType="application/vnd.ms-office.chartcolorstyle+xml"/>
  <Override PartName="/ppt/charts/chart156.xml" ContentType="application/vnd.openxmlformats-officedocument.drawingml.chart+xml"/>
  <Override PartName="/ppt/charts/style156.xml" ContentType="application/vnd.ms-office.chartstyle+xml"/>
  <Override PartName="/ppt/charts/colors156.xml" ContentType="application/vnd.ms-office.chartcolorstyle+xml"/>
  <Override PartName="/ppt/charts/chart157.xml" ContentType="application/vnd.openxmlformats-officedocument.drawingml.chart+xml"/>
  <Override PartName="/ppt/charts/style157.xml" ContentType="application/vnd.ms-office.chartstyle+xml"/>
  <Override PartName="/ppt/charts/colors157.xml" ContentType="application/vnd.ms-office.chartcolorstyle+xml"/>
  <Override PartName="/ppt/charts/chart158.xml" ContentType="application/vnd.openxmlformats-officedocument.drawingml.chart+xml"/>
  <Override PartName="/ppt/charts/style158.xml" ContentType="application/vnd.ms-office.chartstyle+xml"/>
  <Override PartName="/ppt/charts/colors158.xml" ContentType="application/vnd.ms-office.chartcolorstyle+xml"/>
  <Override PartName="/ppt/charts/chart159.xml" ContentType="application/vnd.openxmlformats-officedocument.drawingml.chart+xml"/>
  <Override PartName="/ppt/charts/style159.xml" ContentType="application/vnd.ms-office.chartstyle+xml"/>
  <Override PartName="/ppt/charts/colors159.xml" ContentType="application/vnd.ms-office.chartcolorstyle+xml"/>
  <Override PartName="/ppt/charts/chart160.xml" ContentType="application/vnd.openxmlformats-officedocument.drawingml.chart+xml"/>
  <Override PartName="/ppt/charts/style160.xml" ContentType="application/vnd.ms-office.chartstyle+xml"/>
  <Override PartName="/ppt/charts/colors160.xml" ContentType="application/vnd.ms-office.chartcolorstyle+xml"/>
  <Override PartName="/ppt/charts/chart161.xml" ContentType="application/vnd.openxmlformats-officedocument.drawingml.chart+xml"/>
  <Override PartName="/ppt/charts/style161.xml" ContentType="application/vnd.ms-office.chartstyle+xml"/>
  <Override PartName="/ppt/charts/colors161.xml" ContentType="application/vnd.ms-office.chartcolorstyle+xml"/>
  <Override PartName="/ppt/charts/chart162.xml" ContentType="application/vnd.openxmlformats-officedocument.drawingml.chart+xml"/>
  <Override PartName="/ppt/charts/style162.xml" ContentType="application/vnd.ms-office.chartstyle+xml"/>
  <Override PartName="/ppt/charts/colors162.xml" ContentType="application/vnd.ms-office.chartcolorstyle+xml"/>
  <Override PartName="/ppt/charts/chart163.xml" ContentType="application/vnd.openxmlformats-officedocument.drawingml.chart+xml"/>
  <Override PartName="/ppt/charts/style163.xml" ContentType="application/vnd.ms-office.chartstyle+xml"/>
  <Override PartName="/ppt/charts/colors163.xml" ContentType="application/vnd.ms-office.chartcolorstyle+xml"/>
  <Override PartName="/ppt/charts/chart164.xml" ContentType="application/vnd.openxmlformats-officedocument.drawingml.chart+xml"/>
  <Override PartName="/ppt/charts/style164.xml" ContentType="application/vnd.ms-office.chartstyle+xml"/>
  <Override PartName="/ppt/charts/colors164.xml" ContentType="application/vnd.ms-office.chartcolorstyle+xml"/>
  <Override PartName="/ppt/charts/chart165.xml" ContentType="application/vnd.openxmlformats-officedocument.drawingml.chart+xml"/>
  <Override PartName="/ppt/charts/style165.xml" ContentType="application/vnd.ms-office.chartstyle+xml"/>
  <Override PartName="/ppt/charts/colors165.xml" ContentType="application/vnd.ms-office.chartcolorstyle+xml"/>
  <Override PartName="/ppt/charts/chart166.xml" ContentType="application/vnd.openxmlformats-officedocument.drawingml.chart+xml"/>
  <Override PartName="/ppt/charts/style166.xml" ContentType="application/vnd.ms-office.chartstyle+xml"/>
  <Override PartName="/ppt/charts/colors166.xml" ContentType="application/vnd.ms-office.chartcolorstyle+xml"/>
  <Override PartName="/ppt/charts/chart167.xml" ContentType="application/vnd.openxmlformats-officedocument.drawingml.chart+xml"/>
  <Override PartName="/ppt/charts/style167.xml" ContentType="application/vnd.ms-office.chartstyle+xml"/>
  <Override PartName="/ppt/charts/colors167.xml" ContentType="application/vnd.ms-office.chartcolorstyle+xml"/>
  <Override PartName="/ppt/charts/chart168.xml" ContentType="application/vnd.openxmlformats-officedocument.drawingml.chart+xml"/>
  <Override PartName="/ppt/charts/style168.xml" ContentType="application/vnd.ms-office.chartstyle+xml"/>
  <Override PartName="/ppt/charts/colors168.xml" ContentType="application/vnd.ms-office.chartcolorstyle+xml"/>
  <Override PartName="/ppt/charts/chart169.xml" ContentType="application/vnd.openxmlformats-officedocument.drawingml.chart+xml"/>
  <Override PartName="/ppt/charts/style169.xml" ContentType="application/vnd.ms-office.chartstyle+xml"/>
  <Override PartName="/ppt/charts/colors169.xml" ContentType="application/vnd.ms-office.chartcolorstyle+xml"/>
  <Override PartName="/ppt/charts/chart170.xml" ContentType="application/vnd.openxmlformats-officedocument.drawingml.chart+xml"/>
  <Override PartName="/ppt/charts/style170.xml" ContentType="application/vnd.ms-office.chartstyle+xml"/>
  <Override PartName="/ppt/charts/colors170.xml" ContentType="application/vnd.ms-office.chartcolorstyle+xml"/>
  <Override PartName="/ppt/charts/chart171.xml" ContentType="application/vnd.openxmlformats-officedocument.drawingml.chart+xml"/>
  <Override PartName="/ppt/charts/style171.xml" ContentType="application/vnd.ms-office.chartstyle+xml"/>
  <Override PartName="/ppt/charts/colors171.xml" ContentType="application/vnd.ms-office.chartcolorstyle+xml"/>
  <Override PartName="/ppt/charts/chart172.xml" ContentType="application/vnd.openxmlformats-officedocument.drawingml.chart+xml"/>
  <Override PartName="/ppt/charts/style172.xml" ContentType="application/vnd.ms-office.chartstyle+xml"/>
  <Override PartName="/ppt/charts/colors172.xml" ContentType="application/vnd.ms-office.chartcolorstyle+xml"/>
  <Override PartName="/ppt/charts/chart173.xml" ContentType="application/vnd.openxmlformats-officedocument.drawingml.chart+xml"/>
  <Override PartName="/ppt/charts/style173.xml" ContentType="application/vnd.ms-office.chartstyle+xml"/>
  <Override PartName="/ppt/charts/colors173.xml" ContentType="application/vnd.ms-office.chartcolorstyle+xml"/>
  <Override PartName="/ppt/charts/chart174.xml" ContentType="application/vnd.openxmlformats-officedocument.drawingml.chart+xml"/>
  <Override PartName="/ppt/charts/style174.xml" ContentType="application/vnd.ms-office.chartstyle+xml"/>
  <Override PartName="/ppt/charts/colors174.xml" ContentType="application/vnd.ms-office.chartcolorstyle+xml"/>
  <Override PartName="/ppt/charts/chart175.xml" ContentType="application/vnd.openxmlformats-officedocument.drawingml.chart+xml"/>
  <Override PartName="/ppt/charts/style175.xml" ContentType="application/vnd.ms-office.chartstyle+xml"/>
  <Override PartName="/ppt/charts/colors175.xml" ContentType="application/vnd.ms-office.chartcolorstyle+xml"/>
  <Override PartName="/ppt/charts/chart176.xml" ContentType="application/vnd.openxmlformats-officedocument.drawingml.chart+xml"/>
  <Override PartName="/ppt/charts/style176.xml" ContentType="application/vnd.ms-office.chartstyle+xml"/>
  <Override PartName="/ppt/charts/colors176.xml" ContentType="application/vnd.ms-office.chartcolorstyle+xml"/>
  <Override PartName="/ppt/charts/chart177.xml" ContentType="application/vnd.openxmlformats-officedocument.drawingml.chart+xml"/>
  <Override PartName="/ppt/charts/style177.xml" ContentType="application/vnd.ms-office.chartstyle+xml"/>
  <Override PartName="/ppt/charts/colors177.xml" ContentType="application/vnd.ms-office.chartcolorstyle+xml"/>
  <Override PartName="/ppt/charts/chart178.xml" ContentType="application/vnd.openxmlformats-officedocument.drawingml.chart+xml"/>
  <Override PartName="/ppt/charts/style178.xml" ContentType="application/vnd.ms-office.chartstyle+xml"/>
  <Override PartName="/ppt/charts/colors178.xml" ContentType="application/vnd.ms-office.chartcolorstyle+xml"/>
  <Override PartName="/ppt/charts/chart179.xml" ContentType="application/vnd.openxmlformats-officedocument.drawingml.chart+xml"/>
  <Override PartName="/ppt/charts/style179.xml" ContentType="application/vnd.ms-office.chartstyle+xml"/>
  <Override PartName="/ppt/charts/colors179.xml" ContentType="application/vnd.ms-office.chartcolorstyle+xml"/>
  <Override PartName="/ppt/charts/chart180.xml" ContentType="application/vnd.openxmlformats-officedocument.drawingml.chart+xml"/>
  <Override PartName="/ppt/charts/style180.xml" ContentType="application/vnd.ms-office.chartstyle+xml"/>
  <Override PartName="/ppt/charts/colors180.xml" ContentType="application/vnd.ms-office.chartcolorstyle+xml"/>
  <Override PartName="/ppt/charts/chart181.xml" ContentType="application/vnd.openxmlformats-officedocument.drawingml.chart+xml"/>
  <Override PartName="/ppt/charts/style181.xml" ContentType="application/vnd.ms-office.chartstyle+xml"/>
  <Override PartName="/ppt/charts/colors181.xml" ContentType="application/vnd.ms-office.chartcolorstyle+xml"/>
  <Override PartName="/ppt/charts/chart182.xml" ContentType="application/vnd.openxmlformats-officedocument.drawingml.chart+xml"/>
  <Override PartName="/ppt/charts/style182.xml" ContentType="application/vnd.ms-office.chartstyle+xml"/>
  <Override PartName="/ppt/charts/colors182.xml" ContentType="application/vnd.ms-office.chartcolorstyle+xml"/>
  <Override PartName="/ppt/charts/chart183.xml" ContentType="application/vnd.openxmlformats-officedocument.drawingml.chart+xml"/>
  <Override PartName="/ppt/charts/style183.xml" ContentType="application/vnd.ms-office.chartstyle+xml"/>
  <Override PartName="/ppt/charts/colors183.xml" ContentType="application/vnd.ms-office.chartcolorstyle+xml"/>
  <Override PartName="/ppt/charts/chart184.xml" ContentType="application/vnd.openxmlformats-officedocument.drawingml.chart+xml"/>
  <Override PartName="/ppt/charts/style184.xml" ContentType="application/vnd.ms-office.chartstyle+xml"/>
  <Override PartName="/ppt/charts/colors184.xml" ContentType="application/vnd.ms-office.chartcolorstyle+xml"/>
  <Override PartName="/ppt/charts/chart185.xml" ContentType="application/vnd.openxmlformats-officedocument.drawingml.chart+xml"/>
  <Override PartName="/ppt/charts/style185.xml" ContentType="application/vnd.ms-office.chartstyle+xml"/>
  <Override PartName="/ppt/charts/colors185.xml" ContentType="application/vnd.ms-office.chartcolorstyle+xml"/>
  <Override PartName="/ppt/charts/chart186.xml" ContentType="application/vnd.openxmlformats-officedocument.drawingml.chart+xml"/>
  <Override PartName="/ppt/charts/style186.xml" ContentType="application/vnd.ms-office.chartstyle+xml"/>
  <Override PartName="/ppt/charts/colors186.xml" ContentType="application/vnd.ms-office.chartcolorstyle+xml"/>
  <Override PartName="/ppt/charts/chart187.xml" ContentType="application/vnd.openxmlformats-officedocument.drawingml.chart+xml"/>
  <Override PartName="/ppt/charts/style187.xml" ContentType="application/vnd.ms-office.chartstyle+xml"/>
  <Override PartName="/ppt/charts/colors187.xml" ContentType="application/vnd.ms-office.chartcolorstyle+xml"/>
  <Override PartName="/ppt/charts/chart188.xml" ContentType="application/vnd.openxmlformats-officedocument.drawingml.chart+xml"/>
  <Override PartName="/ppt/charts/style188.xml" ContentType="application/vnd.ms-office.chartstyle+xml"/>
  <Override PartName="/ppt/charts/colors188.xml" ContentType="application/vnd.ms-office.chartcolorstyle+xml"/>
  <Override PartName="/ppt/charts/chart189.xml" ContentType="application/vnd.openxmlformats-officedocument.drawingml.chart+xml"/>
  <Override PartName="/ppt/charts/style189.xml" ContentType="application/vnd.ms-office.chartstyle+xml"/>
  <Override PartName="/ppt/charts/colors189.xml" ContentType="application/vnd.ms-office.chartcolorstyle+xml"/>
  <Override PartName="/ppt/charts/chart190.xml" ContentType="application/vnd.openxmlformats-officedocument.drawingml.chart+xml"/>
  <Override PartName="/ppt/charts/style190.xml" ContentType="application/vnd.ms-office.chartstyle+xml"/>
  <Override PartName="/ppt/charts/colors190.xml" ContentType="application/vnd.ms-office.chartcolorstyle+xml"/>
  <Override PartName="/ppt/charts/chart191.xml" ContentType="application/vnd.openxmlformats-officedocument.drawingml.chart+xml"/>
  <Override PartName="/ppt/charts/style191.xml" ContentType="application/vnd.ms-office.chartstyle+xml"/>
  <Override PartName="/ppt/charts/colors191.xml" ContentType="application/vnd.ms-office.chartcolorstyle+xml"/>
  <Override PartName="/ppt/charts/chart192.xml" ContentType="application/vnd.openxmlformats-officedocument.drawingml.chart+xml"/>
  <Override PartName="/ppt/charts/style192.xml" ContentType="application/vnd.ms-office.chartstyle+xml"/>
  <Override PartName="/ppt/charts/colors192.xml" ContentType="application/vnd.ms-office.chartcolorstyle+xml"/>
  <Override PartName="/ppt/charts/chart193.xml" ContentType="application/vnd.openxmlformats-officedocument.drawingml.chart+xml"/>
  <Override PartName="/ppt/charts/style193.xml" ContentType="application/vnd.ms-office.chartstyle+xml"/>
  <Override PartName="/ppt/charts/colors193.xml" ContentType="application/vnd.ms-office.chartcolorstyle+xml"/>
  <Override PartName="/ppt/charts/chart194.xml" ContentType="application/vnd.openxmlformats-officedocument.drawingml.chart+xml"/>
  <Override PartName="/ppt/charts/style194.xml" ContentType="application/vnd.ms-office.chartstyle+xml"/>
  <Override PartName="/ppt/charts/colors194.xml" ContentType="application/vnd.ms-office.chartcolorstyle+xml"/>
  <Override PartName="/ppt/charts/chart195.xml" ContentType="application/vnd.openxmlformats-officedocument.drawingml.chart+xml"/>
  <Override PartName="/ppt/charts/style195.xml" ContentType="application/vnd.ms-office.chartstyle+xml"/>
  <Override PartName="/ppt/charts/colors195.xml" ContentType="application/vnd.ms-office.chartcolorstyle+xml"/>
  <Override PartName="/ppt/charts/chart196.xml" ContentType="application/vnd.openxmlformats-officedocument.drawingml.chart+xml"/>
  <Override PartName="/ppt/charts/style196.xml" ContentType="application/vnd.ms-office.chartstyle+xml"/>
  <Override PartName="/ppt/charts/colors196.xml" ContentType="application/vnd.ms-office.chartcolorstyle+xml"/>
  <Override PartName="/ppt/charts/chart197.xml" ContentType="application/vnd.openxmlformats-officedocument.drawingml.chart+xml"/>
  <Override PartName="/ppt/charts/style197.xml" ContentType="application/vnd.ms-office.chartstyle+xml"/>
  <Override PartName="/ppt/charts/colors197.xml" ContentType="application/vnd.ms-office.chartcolorstyle+xml"/>
  <Override PartName="/ppt/charts/chart198.xml" ContentType="application/vnd.openxmlformats-officedocument.drawingml.chart+xml"/>
  <Override PartName="/ppt/charts/style198.xml" ContentType="application/vnd.ms-office.chartstyle+xml"/>
  <Override PartName="/ppt/charts/colors198.xml" ContentType="application/vnd.ms-office.chartcolorstyle+xml"/>
  <Override PartName="/ppt/charts/chart199.xml" ContentType="application/vnd.openxmlformats-officedocument.drawingml.chart+xml"/>
  <Override PartName="/ppt/charts/style199.xml" ContentType="application/vnd.ms-office.chartstyle+xml"/>
  <Override PartName="/ppt/charts/colors199.xml" ContentType="application/vnd.ms-office.chartcolorstyle+xml"/>
  <Override PartName="/ppt/charts/chart200.xml" ContentType="application/vnd.openxmlformats-officedocument.drawingml.chart+xml"/>
  <Override PartName="/ppt/charts/style200.xml" ContentType="application/vnd.ms-office.chartstyle+xml"/>
  <Override PartName="/ppt/charts/colors200.xml" ContentType="application/vnd.ms-office.chartcolorstyle+xml"/>
  <Override PartName="/ppt/charts/chart201.xml" ContentType="application/vnd.openxmlformats-officedocument.drawingml.chart+xml"/>
  <Override PartName="/ppt/charts/style201.xml" ContentType="application/vnd.ms-office.chartstyle+xml"/>
  <Override PartName="/ppt/charts/colors201.xml" ContentType="application/vnd.ms-office.chartcolorstyle+xml"/>
  <Override PartName="/ppt/charts/chart202.xml" ContentType="application/vnd.openxmlformats-officedocument.drawingml.chart+xml"/>
  <Override PartName="/ppt/charts/style202.xml" ContentType="application/vnd.ms-office.chartstyle+xml"/>
  <Override PartName="/ppt/charts/colors202.xml" ContentType="application/vnd.ms-office.chartcolorstyle+xml"/>
  <Override PartName="/ppt/charts/chart203.xml" ContentType="application/vnd.openxmlformats-officedocument.drawingml.chart+xml"/>
  <Override PartName="/ppt/charts/style203.xml" ContentType="application/vnd.ms-office.chartstyle+xml"/>
  <Override PartName="/ppt/charts/colors203.xml" ContentType="application/vnd.ms-office.chartcolorstyle+xml"/>
  <Override PartName="/ppt/charts/chart204.xml" ContentType="application/vnd.openxmlformats-officedocument.drawingml.chart+xml"/>
  <Override PartName="/ppt/charts/style204.xml" ContentType="application/vnd.ms-office.chartstyle+xml"/>
  <Override PartName="/ppt/charts/colors204.xml" ContentType="application/vnd.ms-office.chartcolorstyle+xml"/>
  <Override PartName="/ppt/charts/chart205.xml" ContentType="application/vnd.openxmlformats-officedocument.drawingml.chart+xml"/>
  <Override PartName="/ppt/charts/style205.xml" ContentType="application/vnd.ms-office.chartstyle+xml"/>
  <Override PartName="/ppt/charts/colors205.xml" ContentType="application/vnd.ms-office.chartcolorstyle+xml"/>
  <Override PartName="/ppt/charts/chart206.xml" ContentType="application/vnd.openxmlformats-officedocument.drawingml.chart+xml"/>
  <Override PartName="/ppt/charts/style206.xml" ContentType="application/vnd.ms-office.chartstyle+xml"/>
  <Override PartName="/ppt/charts/colors206.xml" ContentType="application/vnd.ms-office.chartcolorstyle+xml"/>
  <Override PartName="/ppt/charts/chart207.xml" ContentType="application/vnd.openxmlformats-officedocument.drawingml.chart+xml"/>
  <Override PartName="/ppt/charts/style207.xml" ContentType="application/vnd.ms-office.chartstyle+xml"/>
  <Override PartName="/ppt/charts/colors207.xml" ContentType="application/vnd.ms-office.chartcolorstyle+xml"/>
  <Override PartName="/ppt/charts/chart208.xml" ContentType="application/vnd.openxmlformats-officedocument.drawingml.chart+xml"/>
  <Override PartName="/ppt/charts/style208.xml" ContentType="application/vnd.ms-office.chartstyle+xml"/>
  <Override PartName="/ppt/charts/colors208.xml" ContentType="application/vnd.ms-office.chartcolorstyle+xml"/>
  <Override PartName="/ppt/charts/chart209.xml" ContentType="application/vnd.openxmlformats-officedocument.drawingml.chart+xml"/>
  <Override PartName="/ppt/charts/style209.xml" ContentType="application/vnd.ms-office.chartstyle+xml"/>
  <Override PartName="/ppt/charts/colors209.xml" ContentType="application/vnd.ms-office.chartcolorstyle+xml"/>
  <Override PartName="/ppt/charts/chart210.xml" ContentType="application/vnd.openxmlformats-officedocument.drawingml.chart+xml"/>
  <Override PartName="/ppt/charts/style210.xml" ContentType="application/vnd.ms-office.chartstyle+xml"/>
  <Override PartName="/ppt/charts/colors210.xml" ContentType="application/vnd.ms-office.chartcolorstyle+xml"/>
  <Override PartName="/ppt/charts/chart211.xml" ContentType="application/vnd.openxmlformats-officedocument.drawingml.chart+xml"/>
  <Override PartName="/ppt/charts/style211.xml" ContentType="application/vnd.ms-office.chartstyle+xml"/>
  <Override PartName="/ppt/charts/colors211.xml" ContentType="application/vnd.ms-office.chartcolorstyle+xml"/>
  <Override PartName="/ppt/charts/chart212.xml" ContentType="application/vnd.openxmlformats-officedocument.drawingml.chart+xml"/>
  <Override PartName="/ppt/charts/style212.xml" ContentType="application/vnd.ms-office.chartstyle+xml"/>
  <Override PartName="/ppt/charts/colors212.xml" ContentType="application/vnd.ms-office.chartcolorstyle+xml"/>
  <Override PartName="/ppt/charts/chart213.xml" ContentType="application/vnd.openxmlformats-officedocument.drawingml.chart+xml"/>
  <Override PartName="/ppt/charts/style213.xml" ContentType="application/vnd.ms-office.chartstyle+xml"/>
  <Override PartName="/ppt/charts/colors213.xml" ContentType="application/vnd.ms-office.chartcolorstyle+xml"/>
  <Override PartName="/ppt/charts/chart214.xml" ContentType="application/vnd.openxmlformats-officedocument.drawingml.chart+xml"/>
  <Override PartName="/ppt/charts/style214.xml" ContentType="application/vnd.ms-office.chartstyle+xml"/>
  <Override PartName="/ppt/charts/colors214.xml" ContentType="application/vnd.ms-office.chartcolorstyle+xml"/>
  <Override PartName="/ppt/charts/chart215.xml" ContentType="application/vnd.openxmlformats-officedocument.drawingml.chart+xml"/>
  <Override PartName="/ppt/charts/style215.xml" ContentType="application/vnd.ms-office.chartstyle+xml"/>
  <Override PartName="/ppt/charts/colors215.xml" ContentType="application/vnd.ms-office.chartcolorstyle+xml"/>
  <Override PartName="/ppt/charts/chart216.xml" ContentType="application/vnd.openxmlformats-officedocument.drawingml.chart+xml"/>
  <Override PartName="/ppt/charts/style216.xml" ContentType="application/vnd.ms-office.chartstyle+xml"/>
  <Override PartName="/ppt/charts/colors216.xml" ContentType="application/vnd.ms-office.chartcolorstyle+xml"/>
  <Override PartName="/ppt/charts/chart217.xml" ContentType="application/vnd.openxmlformats-officedocument.drawingml.chart+xml"/>
  <Override PartName="/ppt/charts/style217.xml" ContentType="application/vnd.ms-office.chartstyle+xml"/>
  <Override PartName="/ppt/charts/colors217.xml" ContentType="application/vnd.ms-office.chartcolorstyle+xml"/>
  <Override PartName="/ppt/charts/chart218.xml" ContentType="application/vnd.openxmlformats-officedocument.drawingml.chart+xml"/>
  <Override PartName="/ppt/charts/style218.xml" ContentType="application/vnd.ms-office.chartstyle+xml"/>
  <Override PartName="/ppt/charts/colors218.xml" ContentType="application/vnd.ms-office.chartcolorstyle+xml"/>
  <Override PartName="/ppt/charts/chart219.xml" ContentType="application/vnd.openxmlformats-officedocument.drawingml.chart+xml"/>
  <Override PartName="/ppt/charts/style219.xml" ContentType="application/vnd.ms-office.chartstyle+xml"/>
  <Override PartName="/ppt/charts/colors219.xml" ContentType="application/vnd.ms-office.chartcolorstyle+xml"/>
  <Override PartName="/ppt/charts/chart220.xml" ContentType="application/vnd.openxmlformats-officedocument.drawingml.chart+xml"/>
  <Override PartName="/ppt/charts/style220.xml" ContentType="application/vnd.ms-office.chartstyle+xml"/>
  <Override PartName="/ppt/charts/colors220.xml" ContentType="application/vnd.ms-office.chartcolorstyle+xml"/>
  <Override PartName="/ppt/charts/chart221.xml" ContentType="application/vnd.openxmlformats-officedocument.drawingml.chart+xml"/>
  <Override PartName="/ppt/charts/style221.xml" ContentType="application/vnd.ms-office.chartstyle+xml"/>
  <Override PartName="/ppt/charts/colors221.xml" ContentType="application/vnd.ms-office.chartcolorstyle+xml"/>
  <Override PartName="/ppt/charts/chart222.xml" ContentType="application/vnd.openxmlformats-officedocument.drawingml.chart+xml"/>
  <Override PartName="/ppt/charts/style222.xml" ContentType="application/vnd.ms-office.chartstyle+xml"/>
  <Override PartName="/ppt/charts/colors222.xml" ContentType="application/vnd.ms-office.chartcolorstyle+xml"/>
  <Override PartName="/ppt/charts/chart223.xml" ContentType="application/vnd.openxmlformats-officedocument.drawingml.chart+xml"/>
  <Override PartName="/ppt/charts/style223.xml" ContentType="application/vnd.ms-office.chartstyle+xml"/>
  <Override PartName="/ppt/charts/colors223.xml" ContentType="application/vnd.ms-office.chartcolorstyle+xml"/>
  <Override PartName="/ppt/charts/chart224.xml" ContentType="application/vnd.openxmlformats-officedocument.drawingml.chart+xml"/>
  <Override PartName="/ppt/charts/style224.xml" ContentType="application/vnd.ms-office.chartstyle+xml"/>
  <Override PartName="/ppt/charts/colors224.xml" ContentType="application/vnd.ms-office.chartcolorstyle+xml"/>
  <Override PartName="/ppt/charts/chart225.xml" ContentType="application/vnd.openxmlformats-officedocument.drawingml.chart+xml"/>
  <Override PartName="/ppt/charts/style225.xml" ContentType="application/vnd.ms-office.chartstyle+xml"/>
  <Override PartName="/ppt/charts/colors225.xml" ContentType="application/vnd.ms-office.chartcolorstyle+xml"/>
  <Override PartName="/ppt/charts/chart226.xml" ContentType="application/vnd.openxmlformats-officedocument.drawingml.chart+xml"/>
  <Override PartName="/ppt/charts/style226.xml" ContentType="application/vnd.ms-office.chartstyle+xml"/>
  <Override PartName="/ppt/charts/colors226.xml" ContentType="application/vnd.ms-office.chartcolorstyle+xml"/>
  <Override PartName="/ppt/charts/chart227.xml" ContentType="application/vnd.openxmlformats-officedocument.drawingml.chart+xml"/>
  <Override PartName="/ppt/charts/style227.xml" ContentType="application/vnd.ms-office.chartstyle+xml"/>
  <Override PartName="/ppt/charts/colors227.xml" ContentType="application/vnd.ms-office.chartcolorstyle+xml"/>
  <Override PartName="/ppt/charts/chart228.xml" ContentType="application/vnd.openxmlformats-officedocument.drawingml.chart+xml"/>
  <Override PartName="/ppt/charts/style228.xml" ContentType="application/vnd.ms-office.chartstyle+xml"/>
  <Override PartName="/ppt/charts/colors228.xml" ContentType="application/vnd.ms-office.chartcolorstyle+xml"/>
  <Override PartName="/ppt/charts/chart229.xml" ContentType="application/vnd.openxmlformats-officedocument.drawingml.chart+xml"/>
  <Override PartName="/ppt/charts/style229.xml" ContentType="application/vnd.ms-office.chartstyle+xml"/>
  <Override PartName="/ppt/charts/colors229.xml" ContentType="application/vnd.ms-office.chartcolorstyle+xml"/>
  <Override PartName="/ppt/charts/chart230.xml" ContentType="application/vnd.openxmlformats-officedocument.drawingml.chart+xml"/>
  <Override PartName="/ppt/charts/style230.xml" ContentType="application/vnd.ms-office.chartstyle+xml"/>
  <Override PartName="/ppt/charts/colors230.xml" ContentType="application/vnd.ms-office.chartcolorstyle+xml"/>
  <Override PartName="/ppt/charts/chart231.xml" ContentType="application/vnd.openxmlformats-officedocument.drawingml.chart+xml"/>
  <Override PartName="/ppt/charts/style231.xml" ContentType="application/vnd.ms-office.chartstyle+xml"/>
  <Override PartName="/ppt/charts/colors231.xml" ContentType="application/vnd.ms-office.chartcolorstyle+xml"/>
  <Override PartName="/ppt/charts/chart232.xml" ContentType="application/vnd.openxmlformats-officedocument.drawingml.chart+xml"/>
  <Override PartName="/ppt/charts/style232.xml" ContentType="application/vnd.ms-office.chartstyle+xml"/>
  <Override PartName="/ppt/charts/colors232.xml" ContentType="application/vnd.ms-office.chartcolorstyle+xml"/>
  <Override PartName="/ppt/charts/chart233.xml" ContentType="application/vnd.openxmlformats-officedocument.drawingml.chart+xml"/>
  <Override PartName="/ppt/charts/style233.xml" ContentType="application/vnd.ms-office.chartstyle+xml"/>
  <Override PartName="/ppt/charts/colors233.xml" ContentType="application/vnd.ms-office.chartcolorstyle+xml"/>
  <Override PartName="/ppt/charts/chart234.xml" ContentType="application/vnd.openxmlformats-officedocument.drawingml.chart+xml"/>
  <Override PartName="/ppt/charts/style234.xml" ContentType="application/vnd.ms-office.chartstyle+xml"/>
  <Override PartName="/ppt/charts/colors234.xml" ContentType="application/vnd.ms-office.chartcolorstyle+xml"/>
  <Override PartName="/ppt/charts/chart235.xml" ContentType="application/vnd.openxmlformats-officedocument.drawingml.chart+xml"/>
  <Override PartName="/ppt/charts/style235.xml" ContentType="application/vnd.ms-office.chartstyle+xml"/>
  <Override PartName="/ppt/charts/colors235.xml" ContentType="application/vnd.ms-office.chartcolorstyle+xml"/>
  <Override PartName="/ppt/charts/chart236.xml" ContentType="application/vnd.openxmlformats-officedocument.drawingml.chart+xml"/>
  <Override PartName="/ppt/charts/style236.xml" ContentType="application/vnd.ms-office.chartstyle+xml"/>
  <Override PartName="/ppt/charts/colors236.xml" ContentType="application/vnd.ms-office.chartcolorstyle+xml"/>
  <Override PartName="/ppt/charts/chart237.xml" ContentType="application/vnd.openxmlformats-officedocument.drawingml.chart+xml"/>
  <Override PartName="/ppt/charts/style237.xml" ContentType="application/vnd.ms-office.chartstyle+xml"/>
  <Override PartName="/ppt/charts/colors237.xml" ContentType="application/vnd.ms-office.chartcolorstyle+xml"/>
  <Override PartName="/ppt/charts/chart238.xml" ContentType="application/vnd.openxmlformats-officedocument.drawingml.chart+xml"/>
  <Override PartName="/ppt/charts/style238.xml" ContentType="application/vnd.ms-office.chartstyle+xml"/>
  <Override PartName="/ppt/charts/colors238.xml" ContentType="application/vnd.ms-office.chartcolorstyle+xml"/>
  <Override PartName="/ppt/charts/chart239.xml" ContentType="application/vnd.openxmlformats-officedocument.drawingml.chart+xml"/>
  <Override PartName="/ppt/charts/style239.xml" ContentType="application/vnd.ms-office.chartstyle+xml"/>
  <Override PartName="/ppt/charts/colors239.xml" ContentType="application/vnd.ms-office.chartcolorstyle+xml"/>
  <Override PartName="/ppt/charts/chart240.xml" ContentType="application/vnd.openxmlformats-officedocument.drawingml.chart+xml"/>
  <Override PartName="/ppt/charts/style240.xml" ContentType="application/vnd.ms-office.chartstyle+xml"/>
  <Override PartName="/ppt/charts/colors240.xml" ContentType="application/vnd.ms-office.chartcolorstyle+xml"/>
  <Override PartName="/ppt/charts/chart241.xml" ContentType="application/vnd.openxmlformats-officedocument.drawingml.chart+xml"/>
  <Override PartName="/ppt/charts/style241.xml" ContentType="application/vnd.ms-office.chartstyle+xml"/>
  <Override PartName="/ppt/charts/colors241.xml" ContentType="application/vnd.ms-office.chartcolorstyle+xml"/>
  <Override PartName="/ppt/charts/chart242.xml" ContentType="application/vnd.openxmlformats-officedocument.drawingml.chart+xml"/>
  <Override PartName="/ppt/charts/style242.xml" ContentType="application/vnd.ms-office.chartstyle+xml"/>
  <Override PartName="/ppt/charts/colors242.xml" ContentType="application/vnd.ms-office.chartcolorstyle+xml"/>
  <Override PartName="/ppt/charts/chart243.xml" ContentType="application/vnd.openxmlformats-officedocument.drawingml.chart+xml"/>
  <Override PartName="/ppt/charts/style243.xml" ContentType="application/vnd.ms-office.chartstyle+xml"/>
  <Override PartName="/ppt/charts/colors243.xml" ContentType="application/vnd.ms-office.chartcolorstyle+xml"/>
  <Override PartName="/ppt/charts/chart244.xml" ContentType="application/vnd.openxmlformats-officedocument.drawingml.chart+xml"/>
  <Override PartName="/ppt/charts/style244.xml" ContentType="application/vnd.ms-office.chartstyle+xml"/>
  <Override PartName="/ppt/charts/colors244.xml" ContentType="application/vnd.ms-office.chartcolorstyle+xml"/>
  <Override PartName="/ppt/charts/chart245.xml" ContentType="application/vnd.openxmlformats-officedocument.drawingml.chart+xml"/>
  <Override PartName="/ppt/charts/style245.xml" ContentType="application/vnd.ms-office.chartstyle+xml"/>
  <Override PartName="/ppt/charts/colors245.xml" ContentType="application/vnd.ms-office.chartcolorstyle+xml"/>
  <Override PartName="/ppt/charts/chart246.xml" ContentType="application/vnd.openxmlformats-officedocument.drawingml.chart+xml"/>
  <Override PartName="/ppt/charts/style246.xml" ContentType="application/vnd.ms-office.chartstyle+xml"/>
  <Override PartName="/ppt/charts/colors246.xml" ContentType="application/vnd.ms-office.chartcolorstyle+xml"/>
  <Override PartName="/ppt/charts/chart247.xml" ContentType="application/vnd.openxmlformats-officedocument.drawingml.chart+xml"/>
  <Override PartName="/ppt/charts/style247.xml" ContentType="application/vnd.ms-office.chartstyle+xml"/>
  <Override PartName="/ppt/charts/colors247.xml" ContentType="application/vnd.ms-office.chartcolorstyle+xml"/>
  <Override PartName="/ppt/charts/chart248.xml" ContentType="application/vnd.openxmlformats-officedocument.drawingml.chart+xml"/>
  <Override PartName="/ppt/charts/style248.xml" ContentType="application/vnd.ms-office.chartstyle+xml"/>
  <Override PartName="/ppt/charts/colors24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7"/>
  </p:notesMasterIdLst>
  <p:sldIdLst>
    <p:sldId id="256" r:id="rId2"/>
    <p:sldId id="443" r:id="rId3"/>
    <p:sldId id="787" r:id="rId4"/>
    <p:sldId id="763" r:id="rId5"/>
    <p:sldId id="766" r:id="rId6"/>
    <p:sldId id="767" r:id="rId7"/>
    <p:sldId id="768" r:id="rId8"/>
    <p:sldId id="769" r:id="rId9"/>
    <p:sldId id="770" r:id="rId10"/>
    <p:sldId id="771" r:id="rId11"/>
    <p:sldId id="772" r:id="rId12"/>
    <p:sldId id="773" r:id="rId13"/>
    <p:sldId id="774" r:id="rId14"/>
    <p:sldId id="775" r:id="rId15"/>
    <p:sldId id="776" r:id="rId16"/>
    <p:sldId id="777" r:id="rId17"/>
    <p:sldId id="778" r:id="rId18"/>
    <p:sldId id="779" r:id="rId19"/>
    <p:sldId id="780" r:id="rId20"/>
    <p:sldId id="781" r:id="rId21"/>
    <p:sldId id="782" r:id="rId22"/>
    <p:sldId id="783" r:id="rId23"/>
    <p:sldId id="784" r:id="rId24"/>
    <p:sldId id="762" r:id="rId25"/>
    <p:sldId id="788" r:id="rId26"/>
    <p:sldId id="789" r:id="rId27"/>
    <p:sldId id="790" r:id="rId28"/>
    <p:sldId id="791" r:id="rId29"/>
    <p:sldId id="792" r:id="rId30"/>
    <p:sldId id="793" r:id="rId31"/>
    <p:sldId id="794" r:id="rId32"/>
    <p:sldId id="797" r:id="rId33"/>
    <p:sldId id="795" r:id="rId34"/>
    <p:sldId id="796" r:id="rId35"/>
    <p:sldId id="798" r:id="rId36"/>
    <p:sldId id="799" r:id="rId37"/>
    <p:sldId id="800" r:id="rId38"/>
    <p:sldId id="801" r:id="rId39"/>
    <p:sldId id="802" r:id="rId40"/>
    <p:sldId id="786" r:id="rId41"/>
    <p:sldId id="785" r:id="rId42"/>
    <p:sldId id="803" r:id="rId43"/>
    <p:sldId id="804" r:id="rId44"/>
    <p:sldId id="807" r:id="rId45"/>
    <p:sldId id="809" r:id="rId46"/>
    <p:sldId id="808" r:id="rId47"/>
    <p:sldId id="815" r:id="rId48"/>
    <p:sldId id="810" r:id="rId49"/>
    <p:sldId id="811" r:id="rId50"/>
    <p:sldId id="812" r:id="rId51"/>
    <p:sldId id="813" r:id="rId52"/>
    <p:sldId id="761" r:id="rId53"/>
    <p:sldId id="817" r:id="rId54"/>
    <p:sldId id="818" r:id="rId55"/>
    <p:sldId id="822" r:id="rId56"/>
    <p:sldId id="825" r:id="rId57"/>
    <p:sldId id="824" r:id="rId58"/>
    <p:sldId id="823" r:id="rId59"/>
    <p:sldId id="820" r:id="rId60"/>
    <p:sldId id="826" r:id="rId61"/>
    <p:sldId id="827" r:id="rId62"/>
    <p:sldId id="828" r:id="rId63"/>
    <p:sldId id="829" r:id="rId64"/>
    <p:sldId id="821" r:id="rId65"/>
    <p:sldId id="830" r:id="rId66"/>
    <p:sldId id="831" r:id="rId67"/>
    <p:sldId id="832" r:id="rId68"/>
    <p:sldId id="833" r:id="rId69"/>
    <p:sldId id="834" r:id="rId70"/>
    <p:sldId id="836" r:id="rId71"/>
    <p:sldId id="835" r:id="rId72"/>
    <p:sldId id="837" r:id="rId73"/>
    <p:sldId id="848" r:id="rId74"/>
    <p:sldId id="838" r:id="rId75"/>
    <p:sldId id="839" r:id="rId76"/>
    <p:sldId id="840" r:id="rId77"/>
    <p:sldId id="841" r:id="rId78"/>
    <p:sldId id="842" r:id="rId79"/>
    <p:sldId id="843" r:id="rId80"/>
    <p:sldId id="844" r:id="rId81"/>
    <p:sldId id="845" r:id="rId82"/>
    <p:sldId id="846" r:id="rId83"/>
    <p:sldId id="847" r:id="rId84"/>
    <p:sldId id="851" r:id="rId85"/>
    <p:sldId id="866" r:id="rId86"/>
    <p:sldId id="865" r:id="rId87"/>
    <p:sldId id="867" r:id="rId88"/>
    <p:sldId id="868" r:id="rId89"/>
    <p:sldId id="853" r:id="rId90"/>
    <p:sldId id="869" r:id="rId91"/>
    <p:sldId id="870" r:id="rId92"/>
    <p:sldId id="871" r:id="rId93"/>
    <p:sldId id="872" r:id="rId94"/>
    <p:sldId id="873" r:id="rId95"/>
    <p:sldId id="861" r:id="rId96"/>
    <p:sldId id="862" r:id="rId97"/>
    <p:sldId id="863" r:id="rId98"/>
    <p:sldId id="864" r:id="rId99"/>
    <p:sldId id="439" r:id="rId100"/>
    <p:sldId id="301" r:id="rId101"/>
    <p:sldId id="317" r:id="rId102"/>
    <p:sldId id="316" r:id="rId103"/>
    <p:sldId id="259" r:id="rId104"/>
    <p:sldId id="315" r:id="rId105"/>
    <p:sldId id="260" r:id="rId106"/>
    <p:sldId id="266" r:id="rId107"/>
    <p:sldId id="261" r:id="rId108"/>
    <p:sldId id="262" r:id="rId109"/>
    <p:sldId id="263" r:id="rId110"/>
    <p:sldId id="264" r:id="rId111"/>
    <p:sldId id="265" r:id="rId112"/>
    <p:sldId id="267" r:id="rId113"/>
    <p:sldId id="268" r:id="rId114"/>
    <p:sldId id="269" r:id="rId115"/>
    <p:sldId id="310" r:id="rId116"/>
    <p:sldId id="735" r:id="rId117"/>
    <p:sldId id="737" r:id="rId118"/>
    <p:sldId id="736" r:id="rId119"/>
    <p:sldId id="738" r:id="rId120"/>
    <p:sldId id="271" r:id="rId121"/>
    <p:sldId id="272" r:id="rId122"/>
    <p:sldId id="273" r:id="rId123"/>
    <p:sldId id="274" r:id="rId124"/>
    <p:sldId id="305" r:id="rId125"/>
    <p:sldId id="281" r:id="rId126"/>
    <p:sldId id="282" r:id="rId127"/>
    <p:sldId id="284" r:id="rId128"/>
    <p:sldId id="285" r:id="rId129"/>
    <p:sldId id="286" r:id="rId130"/>
    <p:sldId id="287" r:id="rId131"/>
    <p:sldId id="289" r:id="rId132"/>
    <p:sldId id="290" r:id="rId133"/>
    <p:sldId id="291" r:id="rId134"/>
    <p:sldId id="293" r:id="rId135"/>
    <p:sldId id="294" r:id="rId136"/>
    <p:sldId id="297" r:id="rId137"/>
    <p:sldId id="303" r:id="rId138"/>
    <p:sldId id="304" r:id="rId139"/>
    <p:sldId id="298" r:id="rId140"/>
    <p:sldId id="299" r:id="rId141"/>
    <p:sldId id="300" r:id="rId142"/>
    <p:sldId id="302" r:id="rId143"/>
    <p:sldId id="333" r:id="rId144"/>
    <p:sldId id="334" r:id="rId145"/>
    <p:sldId id="327" r:id="rId146"/>
    <p:sldId id="332" r:id="rId147"/>
    <p:sldId id="331" r:id="rId148"/>
    <p:sldId id="330" r:id="rId149"/>
    <p:sldId id="329" r:id="rId150"/>
    <p:sldId id="328" r:id="rId151"/>
    <p:sldId id="319" r:id="rId152"/>
    <p:sldId id="326" r:id="rId153"/>
    <p:sldId id="325" r:id="rId154"/>
    <p:sldId id="324" r:id="rId155"/>
    <p:sldId id="323" r:id="rId156"/>
    <p:sldId id="663" r:id="rId157"/>
    <p:sldId id="321" r:id="rId158"/>
    <p:sldId id="320" r:id="rId159"/>
    <p:sldId id="322" r:id="rId160"/>
    <p:sldId id="664" r:id="rId161"/>
    <p:sldId id="335" r:id="rId162"/>
    <p:sldId id="339" r:id="rId163"/>
    <p:sldId id="338" r:id="rId164"/>
    <p:sldId id="340" r:id="rId165"/>
    <p:sldId id="341" r:id="rId166"/>
    <p:sldId id="342" r:id="rId167"/>
    <p:sldId id="343" r:id="rId168"/>
    <p:sldId id="344" r:id="rId169"/>
    <p:sldId id="345" r:id="rId170"/>
    <p:sldId id="349" r:id="rId171"/>
    <p:sldId id="350" r:id="rId172"/>
    <p:sldId id="347" r:id="rId173"/>
    <p:sldId id="351" r:id="rId174"/>
    <p:sldId id="348" r:id="rId175"/>
    <p:sldId id="874" r:id="rId176"/>
    <p:sldId id="875" r:id="rId177"/>
    <p:sldId id="876" r:id="rId178"/>
    <p:sldId id="337" r:id="rId179"/>
    <p:sldId id="756" r:id="rId180"/>
    <p:sldId id="755" r:id="rId181"/>
    <p:sldId id="356" r:id="rId182"/>
    <p:sldId id="362" r:id="rId183"/>
    <p:sldId id="361" r:id="rId184"/>
    <p:sldId id="357" r:id="rId185"/>
    <p:sldId id="358" r:id="rId186"/>
    <p:sldId id="359" r:id="rId187"/>
    <p:sldId id="363" r:id="rId188"/>
    <p:sldId id="364" r:id="rId189"/>
    <p:sldId id="365" r:id="rId190"/>
    <p:sldId id="366" r:id="rId191"/>
    <p:sldId id="367" r:id="rId192"/>
    <p:sldId id="368" r:id="rId193"/>
    <p:sldId id="369" r:id="rId194"/>
    <p:sldId id="370" r:id="rId195"/>
    <p:sldId id="371" r:id="rId196"/>
    <p:sldId id="372" r:id="rId197"/>
    <p:sldId id="373" r:id="rId198"/>
    <p:sldId id="380" r:id="rId199"/>
    <p:sldId id="518" r:id="rId200"/>
    <p:sldId id="709" r:id="rId201"/>
    <p:sldId id="665" r:id="rId202"/>
    <p:sldId id="666" r:id="rId203"/>
    <p:sldId id="667" r:id="rId204"/>
    <p:sldId id="381" r:id="rId205"/>
    <p:sldId id="382" r:id="rId206"/>
    <p:sldId id="669" r:id="rId207"/>
    <p:sldId id="385" r:id="rId208"/>
    <p:sldId id="423" r:id="rId209"/>
    <p:sldId id="422" r:id="rId210"/>
    <p:sldId id="425" r:id="rId211"/>
    <p:sldId id="418" r:id="rId212"/>
    <p:sldId id="523" r:id="rId213"/>
    <p:sldId id="524" r:id="rId214"/>
    <p:sldId id="526" r:id="rId215"/>
    <p:sldId id="527" r:id="rId216"/>
    <p:sldId id="528" r:id="rId217"/>
    <p:sldId id="529" r:id="rId218"/>
    <p:sldId id="531" r:id="rId219"/>
    <p:sldId id="530" r:id="rId220"/>
    <p:sldId id="740" r:id="rId221"/>
    <p:sldId id="878" r:id="rId222"/>
    <p:sldId id="879" r:id="rId223"/>
    <p:sldId id="670" r:id="rId224"/>
    <p:sldId id="671" r:id="rId225"/>
    <p:sldId id="386" r:id="rId226"/>
    <p:sldId id="420" r:id="rId227"/>
    <p:sldId id="421" r:id="rId228"/>
    <p:sldId id="533" r:id="rId229"/>
    <p:sldId id="536" r:id="rId230"/>
    <p:sldId id="537" r:id="rId231"/>
    <p:sldId id="538" r:id="rId232"/>
    <p:sldId id="539" r:id="rId233"/>
    <p:sldId id="540" r:id="rId234"/>
    <p:sldId id="722" r:id="rId235"/>
    <p:sldId id="723" r:id="rId236"/>
    <p:sldId id="724" r:id="rId237"/>
    <p:sldId id="725" r:id="rId238"/>
    <p:sldId id="672" r:id="rId239"/>
    <p:sldId id="673" r:id="rId240"/>
    <p:sldId id="415" r:id="rId241"/>
    <p:sldId id="426" r:id="rId242"/>
    <p:sldId id="416" r:id="rId243"/>
    <p:sldId id="403" r:id="rId244"/>
    <p:sldId id="414" r:id="rId245"/>
    <p:sldId id="413" r:id="rId246"/>
    <p:sldId id="544" r:id="rId247"/>
    <p:sldId id="545" r:id="rId248"/>
    <p:sldId id="548" r:id="rId249"/>
    <p:sldId id="549" r:id="rId250"/>
    <p:sldId id="745" r:id="rId251"/>
    <p:sldId id="746" r:id="rId252"/>
    <p:sldId id="880" r:id="rId253"/>
    <p:sldId id="881" r:id="rId254"/>
    <p:sldId id="674" r:id="rId255"/>
    <p:sldId id="675" r:id="rId256"/>
    <p:sldId id="409" r:id="rId257"/>
    <p:sldId id="412" r:id="rId258"/>
    <p:sldId id="410" r:id="rId259"/>
    <p:sldId id="411" r:id="rId260"/>
    <p:sldId id="676" r:id="rId261"/>
    <p:sldId id="677" r:id="rId262"/>
    <p:sldId id="407" r:id="rId263"/>
    <p:sldId id="408" r:id="rId264"/>
    <p:sldId id="743" r:id="rId265"/>
    <p:sldId id="678" r:id="rId266"/>
    <p:sldId id="679" r:id="rId267"/>
    <p:sldId id="427" r:id="rId268"/>
    <p:sldId id="428" r:id="rId269"/>
    <p:sldId id="429" r:id="rId270"/>
    <p:sldId id="430" r:id="rId271"/>
    <p:sldId id="684" r:id="rId272"/>
    <p:sldId id="551" r:id="rId273"/>
    <p:sldId id="553" r:id="rId274"/>
    <p:sldId id="554" r:id="rId275"/>
    <p:sldId id="555" r:id="rId276"/>
    <p:sldId id="556" r:id="rId277"/>
    <p:sldId id="557" r:id="rId278"/>
    <p:sldId id="558" r:id="rId279"/>
    <p:sldId id="559" r:id="rId280"/>
    <p:sldId id="560" r:id="rId281"/>
    <p:sldId id="563" r:id="rId282"/>
    <p:sldId id="564" r:id="rId283"/>
    <p:sldId id="680" r:id="rId284"/>
    <p:sldId id="681" r:id="rId285"/>
    <p:sldId id="431" r:id="rId286"/>
    <p:sldId id="432" r:id="rId287"/>
    <p:sldId id="686" r:id="rId288"/>
    <p:sldId id="433" r:id="rId289"/>
    <p:sldId id="685" r:id="rId290"/>
    <p:sldId id="565" r:id="rId291"/>
    <p:sldId id="566" r:id="rId292"/>
    <p:sldId id="568" r:id="rId293"/>
    <p:sldId id="567" r:id="rId294"/>
    <p:sldId id="569" r:id="rId295"/>
    <p:sldId id="571" r:id="rId296"/>
    <p:sldId id="682" r:id="rId297"/>
    <p:sldId id="683" r:id="rId298"/>
    <p:sldId id="434" r:id="rId299"/>
    <p:sldId id="435" r:id="rId300"/>
    <p:sldId id="688" r:id="rId301"/>
    <p:sldId id="437" r:id="rId302"/>
    <p:sldId id="576" r:id="rId303"/>
    <p:sldId id="574" r:id="rId304"/>
    <p:sldId id="577" r:id="rId305"/>
    <p:sldId id="578" r:id="rId306"/>
    <p:sldId id="581" r:id="rId307"/>
    <p:sldId id="590" r:id="rId308"/>
    <p:sldId id="579" r:id="rId309"/>
    <p:sldId id="582" r:id="rId310"/>
    <p:sldId id="591" r:id="rId311"/>
    <p:sldId id="583" r:id="rId312"/>
    <p:sldId id="584" r:id="rId313"/>
    <p:sldId id="585" r:id="rId314"/>
    <p:sldId id="592" r:id="rId315"/>
    <p:sldId id="586" r:id="rId316"/>
    <p:sldId id="587" r:id="rId317"/>
    <p:sldId id="593" r:id="rId318"/>
    <p:sldId id="588" r:id="rId319"/>
    <p:sldId id="624" r:id="rId320"/>
    <p:sldId id="594" r:id="rId321"/>
    <p:sldId id="595" r:id="rId322"/>
    <p:sldId id="596" r:id="rId323"/>
    <p:sldId id="597" r:id="rId324"/>
    <p:sldId id="598" r:id="rId325"/>
    <p:sldId id="599" r:id="rId326"/>
    <p:sldId id="600" r:id="rId327"/>
    <p:sldId id="601" r:id="rId328"/>
    <p:sldId id="607" r:id="rId329"/>
    <p:sldId id="610" r:id="rId330"/>
    <p:sldId id="608" r:id="rId331"/>
    <p:sldId id="609" r:id="rId332"/>
    <p:sldId id="611" r:id="rId333"/>
    <p:sldId id="612" r:id="rId334"/>
    <p:sldId id="613" r:id="rId335"/>
    <p:sldId id="615" r:id="rId336"/>
    <p:sldId id="616" r:id="rId337"/>
    <p:sldId id="617" r:id="rId338"/>
    <p:sldId id="699" r:id="rId339"/>
    <p:sldId id="700" r:id="rId340"/>
    <p:sldId id="701" r:id="rId341"/>
    <p:sldId id="712" r:id="rId342"/>
    <p:sldId id="710" r:id="rId343"/>
    <p:sldId id="711" r:id="rId344"/>
    <p:sldId id="702" r:id="rId345"/>
    <p:sldId id="703" r:id="rId346"/>
    <p:sldId id="704" r:id="rId347"/>
    <p:sldId id="713" r:id="rId348"/>
    <p:sldId id="714" r:id="rId349"/>
    <p:sldId id="705" r:id="rId350"/>
    <p:sldId id="752" r:id="rId351"/>
    <p:sldId id="719" r:id="rId352"/>
    <p:sldId id="753" r:id="rId353"/>
    <p:sldId id="718" r:id="rId354"/>
    <p:sldId id="747" r:id="rId355"/>
    <p:sldId id="748" r:id="rId356"/>
    <p:sldId id="749" r:id="rId357"/>
    <p:sldId id="750" r:id="rId358"/>
    <p:sldId id="877" r:id="rId359"/>
    <p:sldId id="739" r:id="rId360"/>
    <p:sldId id="757" r:id="rId361"/>
    <p:sldId id="758" r:id="rId362"/>
    <p:sldId id="759" r:id="rId363"/>
    <p:sldId id="741" r:id="rId364"/>
    <p:sldId id="742" r:id="rId365"/>
    <p:sldId id="744" r:id="rId36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93"/>
    <a:srgbClr val="942093"/>
    <a:srgbClr val="703103"/>
    <a:srgbClr val="A51628"/>
    <a:srgbClr val="B5CE1E"/>
    <a:srgbClr val="7A81FF"/>
    <a:srgbClr val="1FCEE2"/>
    <a:srgbClr val="8EFA00"/>
    <a:srgbClr val="EA4995"/>
    <a:srgbClr val="706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73"/>
    <p:restoredTop sz="94559"/>
  </p:normalViewPr>
  <p:slideViewPr>
    <p:cSldViewPr snapToGrid="0" snapToObjects="1">
      <p:cViewPr>
        <p:scale>
          <a:sx n="102" d="100"/>
          <a:sy n="102" d="100"/>
        </p:scale>
        <p:origin x="824" y="-184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345" Type="http://schemas.openxmlformats.org/officeDocument/2006/relationships/slide" Target="slides/slide344.xml"/><Relationship Id="rId346" Type="http://schemas.openxmlformats.org/officeDocument/2006/relationships/slide" Target="slides/slide345.xml"/><Relationship Id="rId347" Type="http://schemas.openxmlformats.org/officeDocument/2006/relationships/slide" Target="slides/slide346.xml"/><Relationship Id="rId348" Type="http://schemas.openxmlformats.org/officeDocument/2006/relationships/slide" Target="slides/slide347.xml"/><Relationship Id="rId349" Type="http://schemas.openxmlformats.org/officeDocument/2006/relationships/slide" Target="slides/slide34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60" Type="http://schemas.openxmlformats.org/officeDocument/2006/relationships/slide" Target="slides/slide259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350" Type="http://schemas.openxmlformats.org/officeDocument/2006/relationships/slide" Target="slides/slide349.xml"/><Relationship Id="rId351" Type="http://schemas.openxmlformats.org/officeDocument/2006/relationships/slide" Target="slides/slide350.xml"/><Relationship Id="rId352" Type="http://schemas.openxmlformats.org/officeDocument/2006/relationships/slide" Target="slides/slide351.xml"/><Relationship Id="rId353" Type="http://schemas.openxmlformats.org/officeDocument/2006/relationships/slide" Target="slides/slide352.xml"/><Relationship Id="rId354" Type="http://schemas.openxmlformats.org/officeDocument/2006/relationships/slide" Target="slides/slide353.xml"/><Relationship Id="rId355" Type="http://schemas.openxmlformats.org/officeDocument/2006/relationships/slide" Target="slides/slide354.xml"/><Relationship Id="rId356" Type="http://schemas.openxmlformats.org/officeDocument/2006/relationships/slide" Target="slides/slide355.xml"/><Relationship Id="rId357" Type="http://schemas.openxmlformats.org/officeDocument/2006/relationships/slide" Target="slides/slide356.xml"/><Relationship Id="rId358" Type="http://schemas.openxmlformats.org/officeDocument/2006/relationships/slide" Target="slides/slide357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59" Type="http://schemas.openxmlformats.org/officeDocument/2006/relationships/slide" Target="slides/slide35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70" Type="http://schemas.openxmlformats.org/officeDocument/2006/relationships/slide" Target="slides/slide26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360" Type="http://schemas.openxmlformats.org/officeDocument/2006/relationships/slide" Target="slides/slide359.xml"/><Relationship Id="rId361" Type="http://schemas.openxmlformats.org/officeDocument/2006/relationships/slide" Target="slides/slide360.xml"/><Relationship Id="rId362" Type="http://schemas.openxmlformats.org/officeDocument/2006/relationships/slide" Target="slides/slide361.xml"/><Relationship Id="rId363" Type="http://schemas.openxmlformats.org/officeDocument/2006/relationships/slide" Target="slides/slide362.xml"/><Relationship Id="rId364" Type="http://schemas.openxmlformats.org/officeDocument/2006/relationships/slide" Target="slides/slide363.xml"/><Relationship Id="rId365" Type="http://schemas.openxmlformats.org/officeDocument/2006/relationships/slide" Target="slides/slide364.xml"/><Relationship Id="rId366" Type="http://schemas.openxmlformats.org/officeDocument/2006/relationships/slide" Target="slides/slide365.xml"/><Relationship Id="rId367" Type="http://schemas.openxmlformats.org/officeDocument/2006/relationships/notesMaster" Target="notesMasters/notesMaster1.xml"/><Relationship Id="rId368" Type="http://schemas.openxmlformats.org/officeDocument/2006/relationships/presProps" Target="presProps.xml"/><Relationship Id="rId369" Type="http://schemas.openxmlformats.org/officeDocument/2006/relationships/viewProps" Target="viewProps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80" Type="http://schemas.openxmlformats.org/officeDocument/2006/relationships/slide" Target="slides/slide279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370" Type="http://schemas.openxmlformats.org/officeDocument/2006/relationships/theme" Target="theme/theme1.xml"/><Relationship Id="rId371" Type="http://schemas.openxmlformats.org/officeDocument/2006/relationships/tableStyles" Target="tableStyles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slide" Target="slides/slide34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10.xlsx"/></Relationships>
</file>

<file path=ppt/charts/_rels/chart100.xml.rels><?xml version="1.0" encoding="UTF-8" standalone="yes"?>
<Relationships xmlns="http://schemas.openxmlformats.org/package/2006/relationships"><Relationship Id="rId1" Type="http://schemas.microsoft.com/office/2011/relationships/chartStyle" Target="style100.xml"/><Relationship Id="rId2" Type="http://schemas.microsoft.com/office/2011/relationships/chartColorStyle" Target="colors100.xml"/><Relationship Id="rId3" Type="http://schemas.openxmlformats.org/officeDocument/2006/relationships/package" Target="../embeddings/Microsoft_Excel_Worksheet100.xlsx"/></Relationships>
</file>

<file path=ppt/charts/_rels/chart101.xml.rels><?xml version="1.0" encoding="UTF-8" standalone="yes"?>
<Relationships xmlns="http://schemas.openxmlformats.org/package/2006/relationships"><Relationship Id="rId1" Type="http://schemas.microsoft.com/office/2011/relationships/chartStyle" Target="style101.xml"/><Relationship Id="rId2" Type="http://schemas.microsoft.com/office/2011/relationships/chartColorStyle" Target="colors101.xml"/><Relationship Id="rId3" Type="http://schemas.openxmlformats.org/officeDocument/2006/relationships/package" Target="../embeddings/Microsoft_Excel_Worksheet101.xlsx"/></Relationships>
</file>

<file path=ppt/charts/_rels/chart102.xml.rels><?xml version="1.0" encoding="UTF-8" standalone="yes"?>
<Relationships xmlns="http://schemas.openxmlformats.org/package/2006/relationships"><Relationship Id="rId1" Type="http://schemas.microsoft.com/office/2011/relationships/chartStyle" Target="style102.xml"/><Relationship Id="rId2" Type="http://schemas.microsoft.com/office/2011/relationships/chartColorStyle" Target="colors102.xml"/><Relationship Id="rId3" Type="http://schemas.openxmlformats.org/officeDocument/2006/relationships/package" Target="../embeddings/Microsoft_Excel_Worksheet102.xlsx"/></Relationships>
</file>

<file path=ppt/charts/_rels/chart103.xml.rels><?xml version="1.0" encoding="UTF-8" standalone="yes"?>
<Relationships xmlns="http://schemas.openxmlformats.org/package/2006/relationships"><Relationship Id="rId1" Type="http://schemas.microsoft.com/office/2011/relationships/chartStyle" Target="style103.xml"/><Relationship Id="rId2" Type="http://schemas.microsoft.com/office/2011/relationships/chartColorStyle" Target="colors103.xml"/><Relationship Id="rId3" Type="http://schemas.openxmlformats.org/officeDocument/2006/relationships/package" Target="../embeddings/Microsoft_Excel_Worksheet103.xlsx"/></Relationships>
</file>

<file path=ppt/charts/_rels/chart104.xml.rels><?xml version="1.0" encoding="UTF-8" standalone="yes"?>
<Relationships xmlns="http://schemas.openxmlformats.org/package/2006/relationships"><Relationship Id="rId1" Type="http://schemas.microsoft.com/office/2011/relationships/chartStyle" Target="style104.xml"/><Relationship Id="rId2" Type="http://schemas.microsoft.com/office/2011/relationships/chartColorStyle" Target="colors104.xml"/><Relationship Id="rId3" Type="http://schemas.openxmlformats.org/officeDocument/2006/relationships/package" Target="../embeddings/Microsoft_Excel_Worksheet104.xlsx"/></Relationships>
</file>

<file path=ppt/charts/_rels/chart105.xml.rels><?xml version="1.0" encoding="UTF-8" standalone="yes"?>
<Relationships xmlns="http://schemas.openxmlformats.org/package/2006/relationships"><Relationship Id="rId1" Type="http://schemas.microsoft.com/office/2011/relationships/chartStyle" Target="style105.xml"/><Relationship Id="rId2" Type="http://schemas.microsoft.com/office/2011/relationships/chartColorStyle" Target="colors105.xml"/><Relationship Id="rId3" Type="http://schemas.openxmlformats.org/officeDocument/2006/relationships/package" Target="../embeddings/Microsoft_Excel_Worksheet105.xlsx"/></Relationships>
</file>

<file path=ppt/charts/_rels/chart106.xml.rels><?xml version="1.0" encoding="UTF-8" standalone="yes"?>
<Relationships xmlns="http://schemas.openxmlformats.org/package/2006/relationships"><Relationship Id="rId1" Type="http://schemas.microsoft.com/office/2011/relationships/chartStyle" Target="style106.xml"/><Relationship Id="rId2" Type="http://schemas.microsoft.com/office/2011/relationships/chartColorStyle" Target="colors106.xml"/><Relationship Id="rId3" Type="http://schemas.openxmlformats.org/officeDocument/2006/relationships/package" Target="../embeddings/Microsoft_Excel_Worksheet106.xlsx"/></Relationships>
</file>

<file path=ppt/charts/_rels/chart107.xml.rels><?xml version="1.0" encoding="UTF-8" standalone="yes"?>
<Relationships xmlns="http://schemas.openxmlformats.org/package/2006/relationships"><Relationship Id="rId1" Type="http://schemas.microsoft.com/office/2011/relationships/chartStyle" Target="style107.xml"/><Relationship Id="rId2" Type="http://schemas.microsoft.com/office/2011/relationships/chartColorStyle" Target="colors107.xml"/><Relationship Id="rId3" Type="http://schemas.openxmlformats.org/officeDocument/2006/relationships/package" Target="../embeddings/Microsoft_Excel_Worksheet107.xlsx"/></Relationships>
</file>

<file path=ppt/charts/_rels/chart108.xml.rels><?xml version="1.0" encoding="UTF-8" standalone="yes"?>
<Relationships xmlns="http://schemas.openxmlformats.org/package/2006/relationships"><Relationship Id="rId1" Type="http://schemas.microsoft.com/office/2011/relationships/chartStyle" Target="style108.xml"/><Relationship Id="rId2" Type="http://schemas.microsoft.com/office/2011/relationships/chartColorStyle" Target="colors108.xml"/><Relationship Id="rId3" Type="http://schemas.openxmlformats.org/officeDocument/2006/relationships/package" Target="../embeddings/Microsoft_Excel_Worksheet108.xlsx"/></Relationships>
</file>

<file path=ppt/charts/_rels/chart109.xml.rels><?xml version="1.0" encoding="UTF-8" standalone="yes"?>
<Relationships xmlns="http://schemas.openxmlformats.org/package/2006/relationships"><Relationship Id="rId1" Type="http://schemas.microsoft.com/office/2011/relationships/chartStyle" Target="style109.xml"/><Relationship Id="rId2" Type="http://schemas.microsoft.com/office/2011/relationships/chartColorStyle" Target="colors109.xml"/><Relationship Id="rId3" Type="http://schemas.openxmlformats.org/officeDocument/2006/relationships/package" Target="../embeddings/Microsoft_Excel_Worksheet109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1.xlsx"/></Relationships>
</file>

<file path=ppt/charts/_rels/chart110.xml.rels><?xml version="1.0" encoding="UTF-8" standalone="yes"?>
<Relationships xmlns="http://schemas.openxmlformats.org/package/2006/relationships"><Relationship Id="rId1" Type="http://schemas.microsoft.com/office/2011/relationships/chartStyle" Target="style110.xml"/><Relationship Id="rId2" Type="http://schemas.microsoft.com/office/2011/relationships/chartColorStyle" Target="colors110.xml"/><Relationship Id="rId3" Type="http://schemas.openxmlformats.org/officeDocument/2006/relationships/package" Target="../embeddings/Microsoft_Excel_Worksheet110.xlsx"/></Relationships>
</file>

<file path=ppt/charts/_rels/chart111.xml.rels><?xml version="1.0" encoding="UTF-8" standalone="yes"?>
<Relationships xmlns="http://schemas.openxmlformats.org/package/2006/relationships"><Relationship Id="rId1" Type="http://schemas.microsoft.com/office/2011/relationships/chartStyle" Target="style111.xml"/><Relationship Id="rId2" Type="http://schemas.microsoft.com/office/2011/relationships/chartColorStyle" Target="colors111.xml"/><Relationship Id="rId3" Type="http://schemas.openxmlformats.org/officeDocument/2006/relationships/package" Target="../embeddings/Microsoft_Excel_Worksheet111.xlsx"/></Relationships>
</file>

<file path=ppt/charts/_rels/chart112.xml.rels><?xml version="1.0" encoding="UTF-8" standalone="yes"?>
<Relationships xmlns="http://schemas.openxmlformats.org/package/2006/relationships"><Relationship Id="rId1" Type="http://schemas.microsoft.com/office/2011/relationships/chartStyle" Target="style112.xml"/><Relationship Id="rId2" Type="http://schemas.microsoft.com/office/2011/relationships/chartColorStyle" Target="colors112.xml"/><Relationship Id="rId3" Type="http://schemas.openxmlformats.org/officeDocument/2006/relationships/package" Target="../embeddings/Microsoft_Excel_Worksheet112.xlsx"/></Relationships>
</file>

<file path=ppt/charts/_rels/chart113.xml.rels><?xml version="1.0" encoding="UTF-8" standalone="yes"?>
<Relationships xmlns="http://schemas.openxmlformats.org/package/2006/relationships"><Relationship Id="rId1" Type="http://schemas.microsoft.com/office/2011/relationships/chartStyle" Target="style113.xml"/><Relationship Id="rId2" Type="http://schemas.microsoft.com/office/2011/relationships/chartColorStyle" Target="colors113.xml"/><Relationship Id="rId3" Type="http://schemas.openxmlformats.org/officeDocument/2006/relationships/package" Target="../embeddings/Microsoft_Excel_Worksheet113.xlsx"/></Relationships>
</file>

<file path=ppt/charts/_rels/chart114.xml.rels><?xml version="1.0" encoding="UTF-8" standalone="yes"?>
<Relationships xmlns="http://schemas.openxmlformats.org/package/2006/relationships"><Relationship Id="rId1" Type="http://schemas.microsoft.com/office/2011/relationships/chartStyle" Target="style114.xml"/><Relationship Id="rId2" Type="http://schemas.microsoft.com/office/2011/relationships/chartColorStyle" Target="colors114.xml"/><Relationship Id="rId3" Type="http://schemas.openxmlformats.org/officeDocument/2006/relationships/package" Target="../embeddings/Microsoft_Excel_Worksheet114.xlsx"/></Relationships>
</file>

<file path=ppt/charts/_rels/chart115.xml.rels><?xml version="1.0" encoding="UTF-8" standalone="yes"?>
<Relationships xmlns="http://schemas.openxmlformats.org/package/2006/relationships"><Relationship Id="rId1" Type="http://schemas.microsoft.com/office/2011/relationships/chartStyle" Target="style115.xml"/><Relationship Id="rId2" Type="http://schemas.microsoft.com/office/2011/relationships/chartColorStyle" Target="colors115.xml"/><Relationship Id="rId3" Type="http://schemas.openxmlformats.org/officeDocument/2006/relationships/package" Target="../embeddings/Microsoft_Excel_Worksheet115.xlsx"/></Relationships>
</file>

<file path=ppt/charts/_rels/chart116.xml.rels><?xml version="1.0" encoding="UTF-8" standalone="yes"?>
<Relationships xmlns="http://schemas.openxmlformats.org/package/2006/relationships"><Relationship Id="rId1" Type="http://schemas.microsoft.com/office/2011/relationships/chartStyle" Target="style116.xml"/><Relationship Id="rId2" Type="http://schemas.microsoft.com/office/2011/relationships/chartColorStyle" Target="colors116.xml"/><Relationship Id="rId3" Type="http://schemas.openxmlformats.org/officeDocument/2006/relationships/package" Target="../embeddings/Microsoft_Excel_Worksheet116.xlsx"/></Relationships>
</file>

<file path=ppt/charts/_rels/chart117.xml.rels><?xml version="1.0" encoding="UTF-8" standalone="yes"?>
<Relationships xmlns="http://schemas.openxmlformats.org/package/2006/relationships"><Relationship Id="rId1" Type="http://schemas.microsoft.com/office/2011/relationships/chartStyle" Target="style117.xml"/><Relationship Id="rId2" Type="http://schemas.microsoft.com/office/2011/relationships/chartColorStyle" Target="colors117.xml"/><Relationship Id="rId3" Type="http://schemas.openxmlformats.org/officeDocument/2006/relationships/package" Target="../embeddings/Microsoft_Excel_Worksheet117.xlsx"/></Relationships>
</file>

<file path=ppt/charts/_rels/chart118.xml.rels><?xml version="1.0" encoding="UTF-8" standalone="yes"?>
<Relationships xmlns="http://schemas.openxmlformats.org/package/2006/relationships"><Relationship Id="rId1" Type="http://schemas.microsoft.com/office/2011/relationships/chartStyle" Target="style118.xml"/><Relationship Id="rId2" Type="http://schemas.microsoft.com/office/2011/relationships/chartColorStyle" Target="colors118.xml"/><Relationship Id="rId3" Type="http://schemas.openxmlformats.org/officeDocument/2006/relationships/package" Target="../embeddings/Microsoft_Excel_Worksheet118.xlsx"/></Relationships>
</file>

<file path=ppt/charts/_rels/chart119.xml.rels><?xml version="1.0" encoding="UTF-8" standalone="yes"?>
<Relationships xmlns="http://schemas.openxmlformats.org/package/2006/relationships"><Relationship Id="rId1" Type="http://schemas.microsoft.com/office/2011/relationships/chartStyle" Target="style119.xml"/><Relationship Id="rId2" Type="http://schemas.microsoft.com/office/2011/relationships/chartColorStyle" Target="colors119.xml"/><Relationship Id="rId3" Type="http://schemas.openxmlformats.org/officeDocument/2006/relationships/package" Target="../embeddings/Microsoft_Excel_Worksheet119.xlsx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2.xlsx"/></Relationships>
</file>

<file path=ppt/charts/_rels/chart120.xml.rels><?xml version="1.0" encoding="UTF-8" standalone="yes"?>
<Relationships xmlns="http://schemas.openxmlformats.org/package/2006/relationships"><Relationship Id="rId1" Type="http://schemas.microsoft.com/office/2011/relationships/chartStyle" Target="style120.xml"/><Relationship Id="rId2" Type="http://schemas.microsoft.com/office/2011/relationships/chartColorStyle" Target="colors120.xml"/><Relationship Id="rId3" Type="http://schemas.openxmlformats.org/officeDocument/2006/relationships/package" Target="../embeddings/Microsoft_Excel_Worksheet120.xlsx"/></Relationships>
</file>

<file path=ppt/charts/_rels/chart121.xml.rels><?xml version="1.0" encoding="UTF-8" standalone="yes"?>
<Relationships xmlns="http://schemas.openxmlformats.org/package/2006/relationships"><Relationship Id="rId1" Type="http://schemas.microsoft.com/office/2011/relationships/chartStyle" Target="style121.xml"/><Relationship Id="rId2" Type="http://schemas.microsoft.com/office/2011/relationships/chartColorStyle" Target="colors121.xml"/><Relationship Id="rId3" Type="http://schemas.openxmlformats.org/officeDocument/2006/relationships/package" Target="../embeddings/Microsoft_Excel_Worksheet121.xlsx"/></Relationships>
</file>

<file path=ppt/charts/_rels/chart122.xml.rels><?xml version="1.0" encoding="UTF-8" standalone="yes"?>
<Relationships xmlns="http://schemas.openxmlformats.org/package/2006/relationships"><Relationship Id="rId1" Type="http://schemas.microsoft.com/office/2011/relationships/chartStyle" Target="style122.xml"/><Relationship Id="rId2" Type="http://schemas.microsoft.com/office/2011/relationships/chartColorStyle" Target="colors122.xml"/><Relationship Id="rId3" Type="http://schemas.openxmlformats.org/officeDocument/2006/relationships/package" Target="../embeddings/Microsoft_Excel_Worksheet122.xlsx"/></Relationships>
</file>

<file path=ppt/charts/_rels/chart123.xml.rels><?xml version="1.0" encoding="UTF-8" standalone="yes"?>
<Relationships xmlns="http://schemas.openxmlformats.org/package/2006/relationships"><Relationship Id="rId1" Type="http://schemas.microsoft.com/office/2011/relationships/chartStyle" Target="style123.xml"/><Relationship Id="rId2" Type="http://schemas.microsoft.com/office/2011/relationships/chartColorStyle" Target="colors123.xml"/><Relationship Id="rId3" Type="http://schemas.openxmlformats.org/officeDocument/2006/relationships/package" Target="../embeddings/Microsoft_Excel_Worksheet123.xlsx"/></Relationships>
</file>

<file path=ppt/charts/_rels/chart124.xml.rels><?xml version="1.0" encoding="UTF-8" standalone="yes"?>
<Relationships xmlns="http://schemas.openxmlformats.org/package/2006/relationships"><Relationship Id="rId1" Type="http://schemas.microsoft.com/office/2011/relationships/chartStyle" Target="style124.xml"/><Relationship Id="rId2" Type="http://schemas.microsoft.com/office/2011/relationships/chartColorStyle" Target="colors124.xml"/><Relationship Id="rId3" Type="http://schemas.openxmlformats.org/officeDocument/2006/relationships/package" Target="../embeddings/Microsoft_Excel_Worksheet124.xlsx"/></Relationships>
</file>

<file path=ppt/charts/_rels/chart125.xml.rels><?xml version="1.0" encoding="UTF-8" standalone="yes"?>
<Relationships xmlns="http://schemas.openxmlformats.org/package/2006/relationships"><Relationship Id="rId1" Type="http://schemas.microsoft.com/office/2011/relationships/chartStyle" Target="style125.xml"/><Relationship Id="rId2" Type="http://schemas.microsoft.com/office/2011/relationships/chartColorStyle" Target="colors125.xml"/><Relationship Id="rId3" Type="http://schemas.openxmlformats.org/officeDocument/2006/relationships/package" Target="../embeddings/Microsoft_Excel_Worksheet125.xlsx"/></Relationships>
</file>

<file path=ppt/charts/_rels/chart126.xml.rels><?xml version="1.0" encoding="UTF-8" standalone="yes"?>
<Relationships xmlns="http://schemas.openxmlformats.org/package/2006/relationships"><Relationship Id="rId1" Type="http://schemas.microsoft.com/office/2011/relationships/chartStyle" Target="style126.xml"/><Relationship Id="rId2" Type="http://schemas.microsoft.com/office/2011/relationships/chartColorStyle" Target="colors126.xml"/><Relationship Id="rId3" Type="http://schemas.openxmlformats.org/officeDocument/2006/relationships/package" Target="../embeddings/Microsoft_Excel_Worksheet126.xlsx"/></Relationships>
</file>

<file path=ppt/charts/_rels/chart127.xml.rels><?xml version="1.0" encoding="UTF-8" standalone="yes"?>
<Relationships xmlns="http://schemas.openxmlformats.org/package/2006/relationships"><Relationship Id="rId1" Type="http://schemas.microsoft.com/office/2011/relationships/chartStyle" Target="style127.xml"/><Relationship Id="rId2" Type="http://schemas.microsoft.com/office/2011/relationships/chartColorStyle" Target="colors127.xml"/><Relationship Id="rId3" Type="http://schemas.openxmlformats.org/officeDocument/2006/relationships/package" Target="../embeddings/Microsoft_Excel_Worksheet127.xlsx"/></Relationships>
</file>

<file path=ppt/charts/_rels/chart128.xml.rels><?xml version="1.0" encoding="UTF-8" standalone="yes"?>
<Relationships xmlns="http://schemas.openxmlformats.org/package/2006/relationships"><Relationship Id="rId1" Type="http://schemas.microsoft.com/office/2011/relationships/chartStyle" Target="style128.xml"/><Relationship Id="rId2" Type="http://schemas.microsoft.com/office/2011/relationships/chartColorStyle" Target="colors128.xml"/><Relationship Id="rId3" Type="http://schemas.openxmlformats.org/officeDocument/2006/relationships/package" Target="../embeddings/Microsoft_Excel_Worksheet128.xlsx"/></Relationships>
</file>

<file path=ppt/charts/_rels/chart129.xml.rels><?xml version="1.0" encoding="UTF-8" standalone="yes"?>
<Relationships xmlns="http://schemas.openxmlformats.org/package/2006/relationships"><Relationship Id="rId1" Type="http://schemas.microsoft.com/office/2011/relationships/chartStyle" Target="style129.xml"/><Relationship Id="rId2" Type="http://schemas.microsoft.com/office/2011/relationships/chartColorStyle" Target="colors129.xml"/><Relationship Id="rId3" Type="http://schemas.openxmlformats.org/officeDocument/2006/relationships/package" Target="../embeddings/Microsoft_Excel_Worksheet129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3.xlsx"/></Relationships>
</file>

<file path=ppt/charts/_rels/chart130.xml.rels><?xml version="1.0" encoding="UTF-8" standalone="yes"?>
<Relationships xmlns="http://schemas.openxmlformats.org/package/2006/relationships"><Relationship Id="rId1" Type="http://schemas.microsoft.com/office/2011/relationships/chartStyle" Target="style130.xml"/><Relationship Id="rId2" Type="http://schemas.microsoft.com/office/2011/relationships/chartColorStyle" Target="colors130.xml"/><Relationship Id="rId3" Type="http://schemas.openxmlformats.org/officeDocument/2006/relationships/package" Target="../embeddings/Microsoft_Excel_Worksheet130.xlsx"/></Relationships>
</file>

<file path=ppt/charts/_rels/chart131.xml.rels><?xml version="1.0" encoding="UTF-8" standalone="yes"?>
<Relationships xmlns="http://schemas.openxmlformats.org/package/2006/relationships"><Relationship Id="rId1" Type="http://schemas.microsoft.com/office/2011/relationships/chartStyle" Target="style131.xml"/><Relationship Id="rId2" Type="http://schemas.microsoft.com/office/2011/relationships/chartColorStyle" Target="colors131.xml"/><Relationship Id="rId3" Type="http://schemas.openxmlformats.org/officeDocument/2006/relationships/package" Target="../embeddings/Microsoft_Excel_Worksheet131.xlsx"/></Relationships>
</file>

<file path=ppt/charts/_rels/chart132.xml.rels><?xml version="1.0" encoding="UTF-8" standalone="yes"?>
<Relationships xmlns="http://schemas.openxmlformats.org/package/2006/relationships"><Relationship Id="rId1" Type="http://schemas.microsoft.com/office/2011/relationships/chartStyle" Target="style132.xml"/><Relationship Id="rId2" Type="http://schemas.microsoft.com/office/2011/relationships/chartColorStyle" Target="colors132.xml"/><Relationship Id="rId3" Type="http://schemas.openxmlformats.org/officeDocument/2006/relationships/package" Target="../embeddings/Microsoft_Excel_Worksheet132.xlsx"/></Relationships>
</file>

<file path=ppt/charts/_rels/chart133.xml.rels><?xml version="1.0" encoding="UTF-8" standalone="yes"?>
<Relationships xmlns="http://schemas.openxmlformats.org/package/2006/relationships"><Relationship Id="rId1" Type="http://schemas.microsoft.com/office/2011/relationships/chartStyle" Target="style133.xml"/><Relationship Id="rId2" Type="http://schemas.microsoft.com/office/2011/relationships/chartColorStyle" Target="colors133.xml"/><Relationship Id="rId3" Type="http://schemas.openxmlformats.org/officeDocument/2006/relationships/package" Target="../embeddings/Microsoft_Excel_Worksheet133.xlsx"/></Relationships>
</file>

<file path=ppt/charts/_rels/chart134.xml.rels><?xml version="1.0" encoding="UTF-8" standalone="yes"?>
<Relationships xmlns="http://schemas.openxmlformats.org/package/2006/relationships"><Relationship Id="rId1" Type="http://schemas.microsoft.com/office/2011/relationships/chartStyle" Target="style134.xml"/><Relationship Id="rId2" Type="http://schemas.microsoft.com/office/2011/relationships/chartColorStyle" Target="colors134.xml"/><Relationship Id="rId3" Type="http://schemas.openxmlformats.org/officeDocument/2006/relationships/package" Target="../embeddings/Microsoft_Excel_Worksheet134.xlsx"/></Relationships>
</file>

<file path=ppt/charts/_rels/chart135.xml.rels><?xml version="1.0" encoding="UTF-8" standalone="yes"?>
<Relationships xmlns="http://schemas.openxmlformats.org/package/2006/relationships"><Relationship Id="rId1" Type="http://schemas.microsoft.com/office/2011/relationships/chartStyle" Target="style135.xml"/><Relationship Id="rId2" Type="http://schemas.microsoft.com/office/2011/relationships/chartColorStyle" Target="colors135.xml"/><Relationship Id="rId3" Type="http://schemas.openxmlformats.org/officeDocument/2006/relationships/package" Target="../embeddings/Microsoft_Excel_Worksheet135.xlsx"/></Relationships>
</file>

<file path=ppt/charts/_rels/chart136.xml.rels><?xml version="1.0" encoding="UTF-8" standalone="yes"?>
<Relationships xmlns="http://schemas.openxmlformats.org/package/2006/relationships"><Relationship Id="rId1" Type="http://schemas.microsoft.com/office/2011/relationships/chartStyle" Target="style136.xml"/><Relationship Id="rId2" Type="http://schemas.microsoft.com/office/2011/relationships/chartColorStyle" Target="colors136.xml"/><Relationship Id="rId3" Type="http://schemas.openxmlformats.org/officeDocument/2006/relationships/package" Target="../embeddings/Microsoft_Excel_Worksheet136.xlsx"/></Relationships>
</file>

<file path=ppt/charts/_rels/chart137.xml.rels><?xml version="1.0" encoding="UTF-8" standalone="yes"?>
<Relationships xmlns="http://schemas.openxmlformats.org/package/2006/relationships"><Relationship Id="rId1" Type="http://schemas.microsoft.com/office/2011/relationships/chartStyle" Target="style137.xml"/><Relationship Id="rId2" Type="http://schemas.microsoft.com/office/2011/relationships/chartColorStyle" Target="colors137.xml"/><Relationship Id="rId3" Type="http://schemas.openxmlformats.org/officeDocument/2006/relationships/package" Target="../embeddings/Microsoft_Excel_Worksheet137.xlsx"/></Relationships>
</file>

<file path=ppt/charts/_rels/chart138.xml.rels><?xml version="1.0" encoding="UTF-8" standalone="yes"?>
<Relationships xmlns="http://schemas.openxmlformats.org/package/2006/relationships"><Relationship Id="rId1" Type="http://schemas.microsoft.com/office/2011/relationships/chartStyle" Target="style138.xml"/><Relationship Id="rId2" Type="http://schemas.microsoft.com/office/2011/relationships/chartColorStyle" Target="colors138.xml"/><Relationship Id="rId3" Type="http://schemas.openxmlformats.org/officeDocument/2006/relationships/package" Target="../embeddings/Microsoft_Excel_Worksheet138.xlsx"/></Relationships>
</file>

<file path=ppt/charts/_rels/chart139.xml.rels><?xml version="1.0" encoding="UTF-8" standalone="yes"?>
<Relationships xmlns="http://schemas.openxmlformats.org/package/2006/relationships"><Relationship Id="rId1" Type="http://schemas.microsoft.com/office/2011/relationships/chartStyle" Target="style139.xml"/><Relationship Id="rId2" Type="http://schemas.microsoft.com/office/2011/relationships/chartColorStyle" Target="colors139.xml"/><Relationship Id="rId3" Type="http://schemas.openxmlformats.org/officeDocument/2006/relationships/package" Target="../embeddings/Microsoft_Excel_Worksheet139.xlsx"/></Relationships>
</file>

<file path=ppt/charts/_rels/chart14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4.xlsx"/></Relationships>
</file>

<file path=ppt/charts/_rels/chart140.xml.rels><?xml version="1.0" encoding="UTF-8" standalone="yes"?>
<Relationships xmlns="http://schemas.openxmlformats.org/package/2006/relationships"><Relationship Id="rId1" Type="http://schemas.microsoft.com/office/2011/relationships/chartStyle" Target="style140.xml"/><Relationship Id="rId2" Type="http://schemas.microsoft.com/office/2011/relationships/chartColorStyle" Target="colors140.xml"/><Relationship Id="rId3" Type="http://schemas.openxmlformats.org/officeDocument/2006/relationships/package" Target="../embeddings/Microsoft_Excel_Worksheet140.xlsx"/></Relationships>
</file>

<file path=ppt/charts/_rels/chart141.xml.rels><?xml version="1.0" encoding="UTF-8" standalone="yes"?>
<Relationships xmlns="http://schemas.openxmlformats.org/package/2006/relationships"><Relationship Id="rId1" Type="http://schemas.microsoft.com/office/2011/relationships/chartStyle" Target="style141.xml"/><Relationship Id="rId2" Type="http://schemas.microsoft.com/office/2011/relationships/chartColorStyle" Target="colors141.xml"/><Relationship Id="rId3" Type="http://schemas.openxmlformats.org/officeDocument/2006/relationships/package" Target="../embeddings/Microsoft_Excel_Worksheet141.xlsx"/></Relationships>
</file>

<file path=ppt/charts/_rels/chart142.xml.rels><?xml version="1.0" encoding="UTF-8" standalone="yes"?>
<Relationships xmlns="http://schemas.openxmlformats.org/package/2006/relationships"><Relationship Id="rId1" Type="http://schemas.microsoft.com/office/2011/relationships/chartStyle" Target="style142.xml"/><Relationship Id="rId2" Type="http://schemas.microsoft.com/office/2011/relationships/chartColorStyle" Target="colors142.xml"/><Relationship Id="rId3" Type="http://schemas.openxmlformats.org/officeDocument/2006/relationships/package" Target="../embeddings/Microsoft_Excel_Worksheet142.xlsx"/></Relationships>
</file>

<file path=ppt/charts/_rels/chart143.xml.rels><?xml version="1.0" encoding="UTF-8" standalone="yes"?>
<Relationships xmlns="http://schemas.openxmlformats.org/package/2006/relationships"><Relationship Id="rId1" Type="http://schemas.microsoft.com/office/2011/relationships/chartStyle" Target="style143.xml"/><Relationship Id="rId2" Type="http://schemas.microsoft.com/office/2011/relationships/chartColorStyle" Target="colors143.xml"/><Relationship Id="rId3" Type="http://schemas.openxmlformats.org/officeDocument/2006/relationships/package" Target="../embeddings/Microsoft_Excel_Worksheet143.xlsx"/></Relationships>
</file>

<file path=ppt/charts/_rels/chart144.xml.rels><?xml version="1.0" encoding="UTF-8" standalone="yes"?>
<Relationships xmlns="http://schemas.openxmlformats.org/package/2006/relationships"><Relationship Id="rId1" Type="http://schemas.microsoft.com/office/2011/relationships/chartStyle" Target="style144.xml"/><Relationship Id="rId2" Type="http://schemas.microsoft.com/office/2011/relationships/chartColorStyle" Target="colors144.xml"/><Relationship Id="rId3" Type="http://schemas.openxmlformats.org/officeDocument/2006/relationships/package" Target="../embeddings/Microsoft_Excel_Worksheet144.xlsx"/></Relationships>
</file>

<file path=ppt/charts/_rels/chart145.xml.rels><?xml version="1.0" encoding="UTF-8" standalone="yes"?>
<Relationships xmlns="http://schemas.openxmlformats.org/package/2006/relationships"><Relationship Id="rId1" Type="http://schemas.microsoft.com/office/2011/relationships/chartStyle" Target="style145.xml"/><Relationship Id="rId2" Type="http://schemas.microsoft.com/office/2011/relationships/chartColorStyle" Target="colors145.xml"/><Relationship Id="rId3" Type="http://schemas.openxmlformats.org/officeDocument/2006/relationships/package" Target="../embeddings/Microsoft_Excel_Worksheet145.xlsx"/></Relationships>
</file>

<file path=ppt/charts/_rels/chart146.xml.rels><?xml version="1.0" encoding="UTF-8" standalone="yes"?>
<Relationships xmlns="http://schemas.openxmlformats.org/package/2006/relationships"><Relationship Id="rId1" Type="http://schemas.microsoft.com/office/2011/relationships/chartStyle" Target="style146.xml"/><Relationship Id="rId2" Type="http://schemas.microsoft.com/office/2011/relationships/chartColorStyle" Target="colors146.xml"/><Relationship Id="rId3" Type="http://schemas.openxmlformats.org/officeDocument/2006/relationships/package" Target="../embeddings/Microsoft_Excel_Worksheet146.xlsx"/></Relationships>
</file>

<file path=ppt/charts/_rels/chart147.xml.rels><?xml version="1.0" encoding="UTF-8" standalone="yes"?>
<Relationships xmlns="http://schemas.openxmlformats.org/package/2006/relationships"><Relationship Id="rId1" Type="http://schemas.microsoft.com/office/2011/relationships/chartStyle" Target="style147.xml"/><Relationship Id="rId2" Type="http://schemas.microsoft.com/office/2011/relationships/chartColorStyle" Target="colors147.xml"/><Relationship Id="rId3" Type="http://schemas.openxmlformats.org/officeDocument/2006/relationships/package" Target="../embeddings/Microsoft_Excel_Worksheet147.xlsx"/></Relationships>
</file>

<file path=ppt/charts/_rels/chart148.xml.rels><?xml version="1.0" encoding="UTF-8" standalone="yes"?>
<Relationships xmlns="http://schemas.openxmlformats.org/package/2006/relationships"><Relationship Id="rId1" Type="http://schemas.microsoft.com/office/2011/relationships/chartStyle" Target="style148.xml"/><Relationship Id="rId2" Type="http://schemas.microsoft.com/office/2011/relationships/chartColorStyle" Target="colors148.xml"/><Relationship Id="rId3" Type="http://schemas.openxmlformats.org/officeDocument/2006/relationships/package" Target="../embeddings/Microsoft_Excel_Worksheet148.xlsx"/></Relationships>
</file>

<file path=ppt/charts/_rels/chart149.xml.rels><?xml version="1.0" encoding="UTF-8" standalone="yes"?>
<Relationships xmlns="http://schemas.openxmlformats.org/package/2006/relationships"><Relationship Id="rId1" Type="http://schemas.microsoft.com/office/2011/relationships/chartStyle" Target="style149.xml"/><Relationship Id="rId2" Type="http://schemas.microsoft.com/office/2011/relationships/chartColorStyle" Target="colors149.xml"/><Relationship Id="rId3" Type="http://schemas.openxmlformats.org/officeDocument/2006/relationships/package" Target="../embeddings/Microsoft_Excel_Worksheet149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5.xlsx"/></Relationships>
</file>

<file path=ppt/charts/_rels/chart150.xml.rels><?xml version="1.0" encoding="UTF-8" standalone="yes"?>
<Relationships xmlns="http://schemas.openxmlformats.org/package/2006/relationships"><Relationship Id="rId1" Type="http://schemas.microsoft.com/office/2011/relationships/chartStyle" Target="style150.xml"/><Relationship Id="rId2" Type="http://schemas.microsoft.com/office/2011/relationships/chartColorStyle" Target="colors150.xml"/><Relationship Id="rId3" Type="http://schemas.openxmlformats.org/officeDocument/2006/relationships/package" Target="../embeddings/Microsoft_Excel_Worksheet150.xlsx"/></Relationships>
</file>

<file path=ppt/charts/_rels/chart151.xml.rels><?xml version="1.0" encoding="UTF-8" standalone="yes"?>
<Relationships xmlns="http://schemas.openxmlformats.org/package/2006/relationships"><Relationship Id="rId1" Type="http://schemas.microsoft.com/office/2011/relationships/chartStyle" Target="style151.xml"/><Relationship Id="rId2" Type="http://schemas.microsoft.com/office/2011/relationships/chartColorStyle" Target="colors151.xml"/><Relationship Id="rId3" Type="http://schemas.openxmlformats.org/officeDocument/2006/relationships/package" Target="../embeddings/Microsoft_Excel_Worksheet151.xlsx"/></Relationships>
</file>

<file path=ppt/charts/_rels/chart152.xml.rels><?xml version="1.0" encoding="UTF-8" standalone="yes"?>
<Relationships xmlns="http://schemas.openxmlformats.org/package/2006/relationships"><Relationship Id="rId1" Type="http://schemas.microsoft.com/office/2011/relationships/chartStyle" Target="style152.xml"/><Relationship Id="rId2" Type="http://schemas.microsoft.com/office/2011/relationships/chartColorStyle" Target="colors152.xml"/><Relationship Id="rId3" Type="http://schemas.openxmlformats.org/officeDocument/2006/relationships/package" Target="../embeddings/Microsoft_Excel_Worksheet152.xlsx"/></Relationships>
</file>

<file path=ppt/charts/_rels/chart153.xml.rels><?xml version="1.0" encoding="UTF-8" standalone="yes"?>
<Relationships xmlns="http://schemas.openxmlformats.org/package/2006/relationships"><Relationship Id="rId1" Type="http://schemas.microsoft.com/office/2011/relationships/chartStyle" Target="style153.xml"/><Relationship Id="rId2" Type="http://schemas.microsoft.com/office/2011/relationships/chartColorStyle" Target="colors153.xml"/><Relationship Id="rId3" Type="http://schemas.openxmlformats.org/officeDocument/2006/relationships/package" Target="../embeddings/Microsoft_Excel_Worksheet153.xlsx"/></Relationships>
</file>

<file path=ppt/charts/_rels/chart154.xml.rels><?xml version="1.0" encoding="UTF-8" standalone="yes"?>
<Relationships xmlns="http://schemas.openxmlformats.org/package/2006/relationships"><Relationship Id="rId1" Type="http://schemas.microsoft.com/office/2011/relationships/chartStyle" Target="style154.xml"/><Relationship Id="rId2" Type="http://schemas.microsoft.com/office/2011/relationships/chartColorStyle" Target="colors154.xml"/><Relationship Id="rId3" Type="http://schemas.openxmlformats.org/officeDocument/2006/relationships/package" Target="../embeddings/Microsoft_Excel_Worksheet154.xlsx"/></Relationships>
</file>

<file path=ppt/charts/_rels/chart155.xml.rels><?xml version="1.0" encoding="UTF-8" standalone="yes"?>
<Relationships xmlns="http://schemas.openxmlformats.org/package/2006/relationships"><Relationship Id="rId1" Type="http://schemas.microsoft.com/office/2011/relationships/chartStyle" Target="style155.xml"/><Relationship Id="rId2" Type="http://schemas.microsoft.com/office/2011/relationships/chartColorStyle" Target="colors155.xml"/><Relationship Id="rId3" Type="http://schemas.openxmlformats.org/officeDocument/2006/relationships/package" Target="../embeddings/Microsoft_Excel_Worksheet155.xlsx"/></Relationships>
</file>

<file path=ppt/charts/_rels/chart156.xml.rels><?xml version="1.0" encoding="UTF-8" standalone="yes"?>
<Relationships xmlns="http://schemas.openxmlformats.org/package/2006/relationships"><Relationship Id="rId1" Type="http://schemas.microsoft.com/office/2011/relationships/chartStyle" Target="style156.xml"/><Relationship Id="rId2" Type="http://schemas.microsoft.com/office/2011/relationships/chartColorStyle" Target="colors156.xml"/><Relationship Id="rId3" Type="http://schemas.openxmlformats.org/officeDocument/2006/relationships/package" Target="../embeddings/Microsoft_Excel_Worksheet156.xlsx"/></Relationships>
</file>

<file path=ppt/charts/_rels/chart157.xml.rels><?xml version="1.0" encoding="UTF-8" standalone="yes"?>
<Relationships xmlns="http://schemas.openxmlformats.org/package/2006/relationships"><Relationship Id="rId1" Type="http://schemas.microsoft.com/office/2011/relationships/chartStyle" Target="style157.xml"/><Relationship Id="rId2" Type="http://schemas.microsoft.com/office/2011/relationships/chartColorStyle" Target="colors157.xml"/><Relationship Id="rId3" Type="http://schemas.openxmlformats.org/officeDocument/2006/relationships/package" Target="../embeddings/Microsoft_Excel_Worksheet157.xlsx"/></Relationships>
</file>

<file path=ppt/charts/_rels/chart158.xml.rels><?xml version="1.0" encoding="UTF-8" standalone="yes"?>
<Relationships xmlns="http://schemas.openxmlformats.org/package/2006/relationships"><Relationship Id="rId1" Type="http://schemas.microsoft.com/office/2011/relationships/chartStyle" Target="style158.xml"/><Relationship Id="rId2" Type="http://schemas.microsoft.com/office/2011/relationships/chartColorStyle" Target="colors158.xml"/><Relationship Id="rId3" Type="http://schemas.openxmlformats.org/officeDocument/2006/relationships/package" Target="../embeddings/Microsoft_Excel_Worksheet158.xlsx"/></Relationships>
</file>

<file path=ppt/charts/_rels/chart159.xml.rels><?xml version="1.0" encoding="UTF-8" standalone="yes"?>
<Relationships xmlns="http://schemas.openxmlformats.org/package/2006/relationships"><Relationship Id="rId1" Type="http://schemas.microsoft.com/office/2011/relationships/chartStyle" Target="style159.xml"/><Relationship Id="rId2" Type="http://schemas.microsoft.com/office/2011/relationships/chartColorStyle" Target="colors159.xml"/><Relationship Id="rId3" Type="http://schemas.openxmlformats.org/officeDocument/2006/relationships/package" Target="../embeddings/Microsoft_Excel_Worksheet159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6.xlsx"/></Relationships>
</file>

<file path=ppt/charts/_rels/chart160.xml.rels><?xml version="1.0" encoding="UTF-8" standalone="yes"?>
<Relationships xmlns="http://schemas.openxmlformats.org/package/2006/relationships"><Relationship Id="rId1" Type="http://schemas.microsoft.com/office/2011/relationships/chartStyle" Target="style160.xml"/><Relationship Id="rId2" Type="http://schemas.microsoft.com/office/2011/relationships/chartColorStyle" Target="colors160.xml"/><Relationship Id="rId3" Type="http://schemas.openxmlformats.org/officeDocument/2006/relationships/package" Target="../embeddings/Microsoft_Excel_Worksheet160.xlsx"/></Relationships>
</file>

<file path=ppt/charts/_rels/chart161.xml.rels><?xml version="1.0" encoding="UTF-8" standalone="yes"?>
<Relationships xmlns="http://schemas.openxmlformats.org/package/2006/relationships"><Relationship Id="rId1" Type="http://schemas.microsoft.com/office/2011/relationships/chartStyle" Target="style161.xml"/><Relationship Id="rId2" Type="http://schemas.microsoft.com/office/2011/relationships/chartColorStyle" Target="colors161.xml"/><Relationship Id="rId3" Type="http://schemas.openxmlformats.org/officeDocument/2006/relationships/package" Target="../embeddings/Microsoft_Excel_Worksheet161.xlsx"/></Relationships>
</file>

<file path=ppt/charts/_rels/chart162.xml.rels><?xml version="1.0" encoding="UTF-8" standalone="yes"?>
<Relationships xmlns="http://schemas.openxmlformats.org/package/2006/relationships"><Relationship Id="rId1" Type="http://schemas.microsoft.com/office/2011/relationships/chartStyle" Target="style162.xml"/><Relationship Id="rId2" Type="http://schemas.microsoft.com/office/2011/relationships/chartColorStyle" Target="colors162.xml"/><Relationship Id="rId3" Type="http://schemas.openxmlformats.org/officeDocument/2006/relationships/package" Target="../embeddings/Microsoft_Excel_Worksheet162.xlsx"/></Relationships>
</file>

<file path=ppt/charts/_rels/chart163.xml.rels><?xml version="1.0" encoding="UTF-8" standalone="yes"?>
<Relationships xmlns="http://schemas.openxmlformats.org/package/2006/relationships"><Relationship Id="rId1" Type="http://schemas.microsoft.com/office/2011/relationships/chartStyle" Target="style163.xml"/><Relationship Id="rId2" Type="http://schemas.microsoft.com/office/2011/relationships/chartColorStyle" Target="colors163.xml"/><Relationship Id="rId3" Type="http://schemas.openxmlformats.org/officeDocument/2006/relationships/package" Target="../embeddings/Microsoft_Excel_Worksheet163.xlsx"/></Relationships>
</file>

<file path=ppt/charts/_rels/chart164.xml.rels><?xml version="1.0" encoding="UTF-8" standalone="yes"?>
<Relationships xmlns="http://schemas.openxmlformats.org/package/2006/relationships"><Relationship Id="rId1" Type="http://schemas.microsoft.com/office/2011/relationships/chartStyle" Target="style164.xml"/><Relationship Id="rId2" Type="http://schemas.microsoft.com/office/2011/relationships/chartColorStyle" Target="colors164.xml"/><Relationship Id="rId3" Type="http://schemas.openxmlformats.org/officeDocument/2006/relationships/package" Target="../embeddings/Microsoft_Excel_Worksheet164.xlsx"/></Relationships>
</file>

<file path=ppt/charts/_rels/chart165.xml.rels><?xml version="1.0" encoding="UTF-8" standalone="yes"?>
<Relationships xmlns="http://schemas.openxmlformats.org/package/2006/relationships"><Relationship Id="rId1" Type="http://schemas.microsoft.com/office/2011/relationships/chartStyle" Target="style165.xml"/><Relationship Id="rId2" Type="http://schemas.microsoft.com/office/2011/relationships/chartColorStyle" Target="colors165.xml"/><Relationship Id="rId3" Type="http://schemas.openxmlformats.org/officeDocument/2006/relationships/package" Target="../embeddings/Microsoft_Excel_Worksheet165.xlsx"/></Relationships>
</file>

<file path=ppt/charts/_rels/chart166.xml.rels><?xml version="1.0" encoding="UTF-8" standalone="yes"?>
<Relationships xmlns="http://schemas.openxmlformats.org/package/2006/relationships"><Relationship Id="rId1" Type="http://schemas.microsoft.com/office/2011/relationships/chartStyle" Target="style166.xml"/><Relationship Id="rId2" Type="http://schemas.microsoft.com/office/2011/relationships/chartColorStyle" Target="colors166.xml"/><Relationship Id="rId3" Type="http://schemas.openxmlformats.org/officeDocument/2006/relationships/package" Target="../embeddings/Microsoft_Excel_Worksheet166.xlsx"/></Relationships>
</file>

<file path=ppt/charts/_rels/chart167.xml.rels><?xml version="1.0" encoding="UTF-8" standalone="yes"?>
<Relationships xmlns="http://schemas.openxmlformats.org/package/2006/relationships"><Relationship Id="rId1" Type="http://schemas.microsoft.com/office/2011/relationships/chartStyle" Target="style167.xml"/><Relationship Id="rId2" Type="http://schemas.microsoft.com/office/2011/relationships/chartColorStyle" Target="colors167.xml"/><Relationship Id="rId3" Type="http://schemas.openxmlformats.org/officeDocument/2006/relationships/package" Target="../embeddings/Microsoft_Excel_Worksheet167.xlsx"/></Relationships>
</file>

<file path=ppt/charts/_rels/chart168.xml.rels><?xml version="1.0" encoding="UTF-8" standalone="yes"?>
<Relationships xmlns="http://schemas.openxmlformats.org/package/2006/relationships"><Relationship Id="rId1" Type="http://schemas.microsoft.com/office/2011/relationships/chartStyle" Target="style168.xml"/><Relationship Id="rId2" Type="http://schemas.microsoft.com/office/2011/relationships/chartColorStyle" Target="colors168.xml"/><Relationship Id="rId3" Type="http://schemas.openxmlformats.org/officeDocument/2006/relationships/package" Target="../embeddings/Microsoft_Excel_Worksheet168.xlsx"/></Relationships>
</file>

<file path=ppt/charts/_rels/chart169.xml.rels><?xml version="1.0" encoding="UTF-8" standalone="yes"?>
<Relationships xmlns="http://schemas.openxmlformats.org/package/2006/relationships"><Relationship Id="rId1" Type="http://schemas.microsoft.com/office/2011/relationships/chartStyle" Target="style169.xml"/><Relationship Id="rId2" Type="http://schemas.microsoft.com/office/2011/relationships/chartColorStyle" Target="colors169.xml"/><Relationship Id="rId3" Type="http://schemas.openxmlformats.org/officeDocument/2006/relationships/package" Target="../embeddings/Microsoft_Excel_Worksheet169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7.xlsx"/></Relationships>
</file>

<file path=ppt/charts/_rels/chart170.xml.rels><?xml version="1.0" encoding="UTF-8" standalone="yes"?>
<Relationships xmlns="http://schemas.openxmlformats.org/package/2006/relationships"><Relationship Id="rId1" Type="http://schemas.microsoft.com/office/2011/relationships/chartStyle" Target="style170.xml"/><Relationship Id="rId2" Type="http://schemas.microsoft.com/office/2011/relationships/chartColorStyle" Target="colors170.xml"/><Relationship Id="rId3" Type="http://schemas.openxmlformats.org/officeDocument/2006/relationships/package" Target="../embeddings/Microsoft_Excel_Worksheet170.xlsx"/></Relationships>
</file>

<file path=ppt/charts/_rels/chart171.xml.rels><?xml version="1.0" encoding="UTF-8" standalone="yes"?>
<Relationships xmlns="http://schemas.openxmlformats.org/package/2006/relationships"><Relationship Id="rId1" Type="http://schemas.microsoft.com/office/2011/relationships/chartStyle" Target="style171.xml"/><Relationship Id="rId2" Type="http://schemas.microsoft.com/office/2011/relationships/chartColorStyle" Target="colors171.xml"/><Relationship Id="rId3" Type="http://schemas.openxmlformats.org/officeDocument/2006/relationships/package" Target="../embeddings/Microsoft_Excel_Worksheet171.xlsx"/></Relationships>
</file>

<file path=ppt/charts/_rels/chart172.xml.rels><?xml version="1.0" encoding="UTF-8" standalone="yes"?>
<Relationships xmlns="http://schemas.openxmlformats.org/package/2006/relationships"><Relationship Id="rId1" Type="http://schemas.microsoft.com/office/2011/relationships/chartStyle" Target="style172.xml"/><Relationship Id="rId2" Type="http://schemas.microsoft.com/office/2011/relationships/chartColorStyle" Target="colors172.xml"/><Relationship Id="rId3" Type="http://schemas.openxmlformats.org/officeDocument/2006/relationships/package" Target="../embeddings/Microsoft_Excel_Worksheet172.xlsx"/></Relationships>
</file>

<file path=ppt/charts/_rels/chart173.xml.rels><?xml version="1.0" encoding="UTF-8" standalone="yes"?>
<Relationships xmlns="http://schemas.openxmlformats.org/package/2006/relationships"><Relationship Id="rId1" Type="http://schemas.microsoft.com/office/2011/relationships/chartStyle" Target="style173.xml"/><Relationship Id="rId2" Type="http://schemas.microsoft.com/office/2011/relationships/chartColorStyle" Target="colors173.xml"/><Relationship Id="rId3" Type="http://schemas.openxmlformats.org/officeDocument/2006/relationships/package" Target="../embeddings/Microsoft_Excel_Worksheet173.xlsx"/></Relationships>
</file>

<file path=ppt/charts/_rels/chart174.xml.rels><?xml version="1.0" encoding="UTF-8" standalone="yes"?>
<Relationships xmlns="http://schemas.openxmlformats.org/package/2006/relationships"><Relationship Id="rId1" Type="http://schemas.microsoft.com/office/2011/relationships/chartStyle" Target="style174.xml"/><Relationship Id="rId2" Type="http://schemas.microsoft.com/office/2011/relationships/chartColorStyle" Target="colors174.xml"/><Relationship Id="rId3" Type="http://schemas.openxmlformats.org/officeDocument/2006/relationships/package" Target="../embeddings/Microsoft_Excel_Worksheet174.xlsx"/></Relationships>
</file>

<file path=ppt/charts/_rels/chart175.xml.rels><?xml version="1.0" encoding="UTF-8" standalone="yes"?>
<Relationships xmlns="http://schemas.openxmlformats.org/package/2006/relationships"><Relationship Id="rId1" Type="http://schemas.microsoft.com/office/2011/relationships/chartStyle" Target="style175.xml"/><Relationship Id="rId2" Type="http://schemas.microsoft.com/office/2011/relationships/chartColorStyle" Target="colors175.xml"/><Relationship Id="rId3" Type="http://schemas.openxmlformats.org/officeDocument/2006/relationships/package" Target="../embeddings/Microsoft_Excel_Worksheet175.xlsx"/></Relationships>
</file>

<file path=ppt/charts/_rels/chart176.xml.rels><?xml version="1.0" encoding="UTF-8" standalone="yes"?>
<Relationships xmlns="http://schemas.openxmlformats.org/package/2006/relationships"><Relationship Id="rId1" Type="http://schemas.microsoft.com/office/2011/relationships/chartStyle" Target="style176.xml"/><Relationship Id="rId2" Type="http://schemas.microsoft.com/office/2011/relationships/chartColorStyle" Target="colors176.xml"/><Relationship Id="rId3" Type="http://schemas.openxmlformats.org/officeDocument/2006/relationships/package" Target="../embeddings/Microsoft_Excel_Worksheet176.xlsx"/></Relationships>
</file>

<file path=ppt/charts/_rels/chart177.xml.rels><?xml version="1.0" encoding="UTF-8" standalone="yes"?>
<Relationships xmlns="http://schemas.openxmlformats.org/package/2006/relationships"><Relationship Id="rId1" Type="http://schemas.microsoft.com/office/2011/relationships/chartStyle" Target="style177.xml"/><Relationship Id="rId2" Type="http://schemas.microsoft.com/office/2011/relationships/chartColorStyle" Target="colors177.xml"/><Relationship Id="rId3" Type="http://schemas.openxmlformats.org/officeDocument/2006/relationships/package" Target="../embeddings/Microsoft_Excel_Worksheet177.xlsx"/></Relationships>
</file>

<file path=ppt/charts/_rels/chart178.xml.rels><?xml version="1.0" encoding="UTF-8" standalone="yes"?>
<Relationships xmlns="http://schemas.openxmlformats.org/package/2006/relationships"><Relationship Id="rId1" Type="http://schemas.microsoft.com/office/2011/relationships/chartStyle" Target="style178.xml"/><Relationship Id="rId2" Type="http://schemas.microsoft.com/office/2011/relationships/chartColorStyle" Target="colors178.xml"/><Relationship Id="rId3" Type="http://schemas.openxmlformats.org/officeDocument/2006/relationships/package" Target="../embeddings/Microsoft_Excel_Worksheet178.xlsx"/></Relationships>
</file>

<file path=ppt/charts/_rels/chart179.xml.rels><?xml version="1.0" encoding="UTF-8" standalone="yes"?>
<Relationships xmlns="http://schemas.openxmlformats.org/package/2006/relationships"><Relationship Id="rId1" Type="http://schemas.microsoft.com/office/2011/relationships/chartStyle" Target="style179.xml"/><Relationship Id="rId2" Type="http://schemas.microsoft.com/office/2011/relationships/chartColorStyle" Target="colors179.xml"/><Relationship Id="rId3" Type="http://schemas.openxmlformats.org/officeDocument/2006/relationships/package" Target="../embeddings/Microsoft_Excel_Worksheet179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8.xlsx"/></Relationships>
</file>

<file path=ppt/charts/_rels/chart180.xml.rels><?xml version="1.0" encoding="UTF-8" standalone="yes"?>
<Relationships xmlns="http://schemas.openxmlformats.org/package/2006/relationships"><Relationship Id="rId1" Type="http://schemas.microsoft.com/office/2011/relationships/chartStyle" Target="style180.xml"/><Relationship Id="rId2" Type="http://schemas.microsoft.com/office/2011/relationships/chartColorStyle" Target="colors180.xml"/><Relationship Id="rId3" Type="http://schemas.openxmlformats.org/officeDocument/2006/relationships/package" Target="../embeddings/Microsoft_Excel_Worksheet180.xlsx"/></Relationships>
</file>

<file path=ppt/charts/_rels/chart181.xml.rels><?xml version="1.0" encoding="UTF-8" standalone="yes"?>
<Relationships xmlns="http://schemas.openxmlformats.org/package/2006/relationships"><Relationship Id="rId1" Type="http://schemas.microsoft.com/office/2011/relationships/chartStyle" Target="style181.xml"/><Relationship Id="rId2" Type="http://schemas.microsoft.com/office/2011/relationships/chartColorStyle" Target="colors181.xml"/><Relationship Id="rId3" Type="http://schemas.openxmlformats.org/officeDocument/2006/relationships/package" Target="../embeddings/Microsoft_Excel_Worksheet181.xlsx"/></Relationships>
</file>

<file path=ppt/charts/_rels/chart182.xml.rels><?xml version="1.0" encoding="UTF-8" standalone="yes"?>
<Relationships xmlns="http://schemas.openxmlformats.org/package/2006/relationships"><Relationship Id="rId1" Type="http://schemas.microsoft.com/office/2011/relationships/chartStyle" Target="style182.xml"/><Relationship Id="rId2" Type="http://schemas.microsoft.com/office/2011/relationships/chartColorStyle" Target="colors182.xml"/><Relationship Id="rId3" Type="http://schemas.openxmlformats.org/officeDocument/2006/relationships/package" Target="../embeddings/Microsoft_Excel_Worksheet182.xlsx"/></Relationships>
</file>

<file path=ppt/charts/_rels/chart183.xml.rels><?xml version="1.0" encoding="UTF-8" standalone="yes"?>
<Relationships xmlns="http://schemas.openxmlformats.org/package/2006/relationships"><Relationship Id="rId1" Type="http://schemas.microsoft.com/office/2011/relationships/chartStyle" Target="style183.xml"/><Relationship Id="rId2" Type="http://schemas.microsoft.com/office/2011/relationships/chartColorStyle" Target="colors183.xml"/><Relationship Id="rId3" Type="http://schemas.openxmlformats.org/officeDocument/2006/relationships/package" Target="../embeddings/Microsoft_Excel_Worksheet183.xlsx"/></Relationships>
</file>

<file path=ppt/charts/_rels/chart184.xml.rels><?xml version="1.0" encoding="UTF-8" standalone="yes"?>
<Relationships xmlns="http://schemas.openxmlformats.org/package/2006/relationships"><Relationship Id="rId1" Type="http://schemas.microsoft.com/office/2011/relationships/chartStyle" Target="style184.xml"/><Relationship Id="rId2" Type="http://schemas.microsoft.com/office/2011/relationships/chartColorStyle" Target="colors184.xml"/><Relationship Id="rId3" Type="http://schemas.openxmlformats.org/officeDocument/2006/relationships/package" Target="../embeddings/Microsoft_Excel_Worksheet184.xlsx"/></Relationships>
</file>

<file path=ppt/charts/_rels/chart185.xml.rels><?xml version="1.0" encoding="UTF-8" standalone="yes"?>
<Relationships xmlns="http://schemas.openxmlformats.org/package/2006/relationships"><Relationship Id="rId1" Type="http://schemas.microsoft.com/office/2011/relationships/chartStyle" Target="style185.xml"/><Relationship Id="rId2" Type="http://schemas.microsoft.com/office/2011/relationships/chartColorStyle" Target="colors185.xml"/><Relationship Id="rId3" Type="http://schemas.openxmlformats.org/officeDocument/2006/relationships/package" Target="../embeddings/Microsoft_Excel_Worksheet185.xlsx"/></Relationships>
</file>

<file path=ppt/charts/_rels/chart186.xml.rels><?xml version="1.0" encoding="UTF-8" standalone="yes"?>
<Relationships xmlns="http://schemas.openxmlformats.org/package/2006/relationships"><Relationship Id="rId1" Type="http://schemas.microsoft.com/office/2011/relationships/chartStyle" Target="style186.xml"/><Relationship Id="rId2" Type="http://schemas.microsoft.com/office/2011/relationships/chartColorStyle" Target="colors186.xml"/><Relationship Id="rId3" Type="http://schemas.openxmlformats.org/officeDocument/2006/relationships/package" Target="../embeddings/Microsoft_Excel_Worksheet186.xlsx"/></Relationships>
</file>

<file path=ppt/charts/_rels/chart187.xml.rels><?xml version="1.0" encoding="UTF-8" standalone="yes"?>
<Relationships xmlns="http://schemas.openxmlformats.org/package/2006/relationships"><Relationship Id="rId1" Type="http://schemas.microsoft.com/office/2011/relationships/chartStyle" Target="style187.xml"/><Relationship Id="rId2" Type="http://schemas.microsoft.com/office/2011/relationships/chartColorStyle" Target="colors187.xml"/><Relationship Id="rId3" Type="http://schemas.openxmlformats.org/officeDocument/2006/relationships/package" Target="../embeddings/Microsoft_Excel_Worksheet187.xlsx"/></Relationships>
</file>

<file path=ppt/charts/_rels/chart188.xml.rels><?xml version="1.0" encoding="UTF-8" standalone="yes"?>
<Relationships xmlns="http://schemas.openxmlformats.org/package/2006/relationships"><Relationship Id="rId1" Type="http://schemas.microsoft.com/office/2011/relationships/chartStyle" Target="style188.xml"/><Relationship Id="rId2" Type="http://schemas.microsoft.com/office/2011/relationships/chartColorStyle" Target="colors188.xml"/><Relationship Id="rId3" Type="http://schemas.openxmlformats.org/officeDocument/2006/relationships/package" Target="../embeddings/Microsoft_Excel_Worksheet188.xlsx"/></Relationships>
</file>

<file path=ppt/charts/_rels/chart189.xml.rels><?xml version="1.0" encoding="UTF-8" standalone="yes"?>
<Relationships xmlns="http://schemas.openxmlformats.org/package/2006/relationships"><Relationship Id="rId1" Type="http://schemas.microsoft.com/office/2011/relationships/chartStyle" Target="style189.xml"/><Relationship Id="rId2" Type="http://schemas.microsoft.com/office/2011/relationships/chartColorStyle" Target="colors189.xml"/><Relationship Id="rId3" Type="http://schemas.openxmlformats.org/officeDocument/2006/relationships/package" Target="../embeddings/Microsoft_Excel_Worksheet189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9.xlsx"/></Relationships>
</file>

<file path=ppt/charts/_rels/chart190.xml.rels><?xml version="1.0" encoding="UTF-8" standalone="yes"?>
<Relationships xmlns="http://schemas.openxmlformats.org/package/2006/relationships"><Relationship Id="rId1" Type="http://schemas.microsoft.com/office/2011/relationships/chartStyle" Target="style190.xml"/><Relationship Id="rId2" Type="http://schemas.microsoft.com/office/2011/relationships/chartColorStyle" Target="colors190.xml"/><Relationship Id="rId3" Type="http://schemas.openxmlformats.org/officeDocument/2006/relationships/package" Target="../embeddings/Microsoft_Excel_Worksheet190.xlsx"/></Relationships>
</file>

<file path=ppt/charts/_rels/chart191.xml.rels><?xml version="1.0" encoding="UTF-8" standalone="yes"?>
<Relationships xmlns="http://schemas.openxmlformats.org/package/2006/relationships"><Relationship Id="rId1" Type="http://schemas.microsoft.com/office/2011/relationships/chartStyle" Target="style191.xml"/><Relationship Id="rId2" Type="http://schemas.microsoft.com/office/2011/relationships/chartColorStyle" Target="colors191.xml"/><Relationship Id="rId3" Type="http://schemas.openxmlformats.org/officeDocument/2006/relationships/package" Target="../embeddings/Microsoft_Excel_Worksheet191.xlsx"/></Relationships>
</file>

<file path=ppt/charts/_rels/chart192.xml.rels><?xml version="1.0" encoding="UTF-8" standalone="yes"?>
<Relationships xmlns="http://schemas.openxmlformats.org/package/2006/relationships"><Relationship Id="rId1" Type="http://schemas.microsoft.com/office/2011/relationships/chartStyle" Target="style192.xml"/><Relationship Id="rId2" Type="http://schemas.microsoft.com/office/2011/relationships/chartColorStyle" Target="colors192.xml"/><Relationship Id="rId3" Type="http://schemas.openxmlformats.org/officeDocument/2006/relationships/package" Target="../embeddings/Microsoft_Excel_Worksheet192.xlsx"/></Relationships>
</file>

<file path=ppt/charts/_rels/chart193.xml.rels><?xml version="1.0" encoding="UTF-8" standalone="yes"?>
<Relationships xmlns="http://schemas.openxmlformats.org/package/2006/relationships"><Relationship Id="rId1" Type="http://schemas.microsoft.com/office/2011/relationships/chartStyle" Target="style193.xml"/><Relationship Id="rId2" Type="http://schemas.microsoft.com/office/2011/relationships/chartColorStyle" Target="colors193.xml"/><Relationship Id="rId3" Type="http://schemas.openxmlformats.org/officeDocument/2006/relationships/package" Target="../embeddings/Microsoft_Excel_Worksheet193.xlsx"/></Relationships>
</file>

<file path=ppt/charts/_rels/chart194.xml.rels><?xml version="1.0" encoding="UTF-8" standalone="yes"?>
<Relationships xmlns="http://schemas.openxmlformats.org/package/2006/relationships"><Relationship Id="rId1" Type="http://schemas.microsoft.com/office/2011/relationships/chartStyle" Target="style194.xml"/><Relationship Id="rId2" Type="http://schemas.microsoft.com/office/2011/relationships/chartColorStyle" Target="colors194.xml"/><Relationship Id="rId3" Type="http://schemas.openxmlformats.org/officeDocument/2006/relationships/package" Target="../embeddings/Microsoft_Excel_Worksheet194.xlsx"/></Relationships>
</file>

<file path=ppt/charts/_rels/chart195.xml.rels><?xml version="1.0" encoding="UTF-8" standalone="yes"?>
<Relationships xmlns="http://schemas.openxmlformats.org/package/2006/relationships"><Relationship Id="rId1" Type="http://schemas.microsoft.com/office/2011/relationships/chartStyle" Target="style195.xml"/><Relationship Id="rId2" Type="http://schemas.microsoft.com/office/2011/relationships/chartColorStyle" Target="colors195.xml"/><Relationship Id="rId3" Type="http://schemas.openxmlformats.org/officeDocument/2006/relationships/package" Target="../embeddings/Microsoft_Excel_Worksheet195.xlsx"/></Relationships>
</file>

<file path=ppt/charts/_rels/chart196.xml.rels><?xml version="1.0" encoding="UTF-8" standalone="yes"?>
<Relationships xmlns="http://schemas.openxmlformats.org/package/2006/relationships"><Relationship Id="rId1" Type="http://schemas.microsoft.com/office/2011/relationships/chartStyle" Target="style196.xml"/><Relationship Id="rId2" Type="http://schemas.microsoft.com/office/2011/relationships/chartColorStyle" Target="colors196.xml"/><Relationship Id="rId3" Type="http://schemas.openxmlformats.org/officeDocument/2006/relationships/package" Target="../embeddings/Microsoft_Excel_Worksheet196.xlsx"/></Relationships>
</file>

<file path=ppt/charts/_rels/chart197.xml.rels><?xml version="1.0" encoding="UTF-8" standalone="yes"?>
<Relationships xmlns="http://schemas.openxmlformats.org/package/2006/relationships"><Relationship Id="rId1" Type="http://schemas.microsoft.com/office/2011/relationships/chartStyle" Target="style197.xml"/><Relationship Id="rId2" Type="http://schemas.microsoft.com/office/2011/relationships/chartColorStyle" Target="colors197.xml"/><Relationship Id="rId3" Type="http://schemas.openxmlformats.org/officeDocument/2006/relationships/package" Target="../embeddings/Microsoft_Excel_Worksheet197.xlsx"/></Relationships>
</file>

<file path=ppt/charts/_rels/chart198.xml.rels><?xml version="1.0" encoding="UTF-8" standalone="yes"?>
<Relationships xmlns="http://schemas.openxmlformats.org/package/2006/relationships"><Relationship Id="rId1" Type="http://schemas.microsoft.com/office/2011/relationships/chartStyle" Target="style198.xml"/><Relationship Id="rId2" Type="http://schemas.microsoft.com/office/2011/relationships/chartColorStyle" Target="colors198.xml"/><Relationship Id="rId3" Type="http://schemas.openxmlformats.org/officeDocument/2006/relationships/package" Target="../embeddings/Microsoft_Excel_Worksheet198.xlsx"/></Relationships>
</file>

<file path=ppt/charts/_rels/chart199.xml.rels><?xml version="1.0" encoding="UTF-8" standalone="yes"?>
<Relationships xmlns="http://schemas.openxmlformats.org/package/2006/relationships"><Relationship Id="rId1" Type="http://schemas.microsoft.com/office/2011/relationships/chartStyle" Target="style199.xml"/><Relationship Id="rId2" Type="http://schemas.microsoft.com/office/2011/relationships/chartColorStyle" Target="colors199.xml"/><Relationship Id="rId3" Type="http://schemas.openxmlformats.org/officeDocument/2006/relationships/package" Target="../embeddings/Microsoft_Excel_Worksheet199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20.xlsx"/></Relationships>
</file>

<file path=ppt/charts/_rels/chart200.xml.rels><?xml version="1.0" encoding="UTF-8" standalone="yes"?>
<Relationships xmlns="http://schemas.openxmlformats.org/package/2006/relationships"><Relationship Id="rId1" Type="http://schemas.microsoft.com/office/2011/relationships/chartStyle" Target="style200.xml"/><Relationship Id="rId2" Type="http://schemas.microsoft.com/office/2011/relationships/chartColorStyle" Target="colors200.xml"/><Relationship Id="rId3" Type="http://schemas.openxmlformats.org/officeDocument/2006/relationships/package" Target="../embeddings/Microsoft_Excel_Worksheet200.xlsx"/></Relationships>
</file>

<file path=ppt/charts/_rels/chart201.xml.rels><?xml version="1.0" encoding="UTF-8" standalone="yes"?>
<Relationships xmlns="http://schemas.openxmlformats.org/package/2006/relationships"><Relationship Id="rId1" Type="http://schemas.microsoft.com/office/2011/relationships/chartStyle" Target="style201.xml"/><Relationship Id="rId2" Type="http://schemas.microsoft.com/office/2011/relationships/chartColorStyle" Target="colors201.xml"/><Relationship Id="rId3" Type="http://schemas.openxmlformats.org/officeDocument/2006/relationships/package" Target="../embeddings/Microsoft_Excel_Worksheet201.xlsx"/></Relationships>
</file>

<file path=ppt/charts/_rels/chart202.xml.rels><?xml version="1.0" encoding="UTF-8" standalone="yes"?>
<Relationships xmlns="http://schemas.openxmlformats.org/package/2006/relationships"><Relationship Id="rId1" Type="http://schemas.microsoft.com/office/2011/relationships/chartStyle" Target="style202.xml"/><Relationship Id="rId2" Type="http://schemas.microsoft.com/office/2011/relationships/chartColorStyle" Target="colors202.xml"/><Relationship Id="rId3" Type="http://schemas.openxmlformats.org/officeDocument/2006/relationships/package" Target="../embeddings/Microsoft_Excel_Worksheet202.xlsx"/></Relationships>
</file>

<file path=ppt/charts/_rels/chart203.xml.rels><?xml version="1.0" encoding="UTF-8" standalone="yes"?>
<Relationships xmlns="http://schemas.openxmlformats.org/package/2006/relationships"><Relationship Id="rId1" Type="http://schemas.microsoft.com/office/2011/relationships/chartStyle" Target="style203.xml"/><Relationship Id="rId2" Type="http://schemas.microsoft.com/office/2011/relationships/chartColorStyle" Target="colors203.xml"/><Relationship Id="rId3" Type="http://schemas.openxmlformats.org/officeDocument/2006/relationships/package" Target="../embeddings/Microsoft_Excel_Worksheet203.xlsx"/></Relationships>
</file>

<file path=ppt/charts/_rels/chart204.xml.rels><?xml version="1.0" encoding="UTF-8" standalone="yes"?>
<Relationships xmlns="http://schemas.openxmlformats.org/package/2006/relationships"><Relationship Id="rId1" Type="http://schemas.microsoft.com/office/2011/relationships/chartStyle" Target="style204.xml"/><Relationship Id="rId2" Type="http://schemas.microsoft.com/office/2011/relationships/chartColorStyle" Target="colors204.xml"/><Relationship Id="rId3" Type="http://schemas.openxmlformats.org/officeDocument/2006/relationships/package" Target="../embeddings/Microsoft_Excel_Worksheet204.xlsx"/></Relationships>
</file>

<file path=ppt/charts/_rels/chart205.xml.rels><?xml version="1.0" encoding="UTF-8" standalone="yes"?>
<Relationships xmlns="http://schemas.openxmlformats.org/package/2006/relationships"><Relationship Id="rId1" Type="http://schemas.microsoft.com/office/2011/relationships/chartStyle" Target="style205.xml"/><Relationship Id="rId2" Type="http://schemas.microsoft.com/office/2011/relationships/chartColorStyle" Target="colors205.xml"/><Relationship Id="rId3" Type="http://schemas.openxmlformats.org/officeDocument/2006/relationships/package" Target="../embeddings/Microsoft_Excel_Worksheet205.xlsx"/></Relationships>
</file>

<file path=ppt/charts/_rels/chart206.xml.rels><?xml version="1.0" encoding="UTF-8" standalone="yes"?>
<Relationships xmlns="http://schemas.openxmlformats.org/package/2006/relationships"><Relationship Id="rId1" Type="http://schemas.microsoft.com/office/2011/relationships/chartStyle" Target="style206.xml"/><Relationship Id="rId2" Type="http://schemas.microsoft.com/office/2011/relationships/chartColorStyle" Target="colors206.xml"/><Relationship Id="rId3" Type="http://schemas.openxmlformats.org/officeDocument/2006/relationships/package" Target="../embeddings/Microsoft_Excel_Worksheet206.xlsx"/></Relationships>
</file>

<file path=ppt/charts/_rels/chart207.xml.rels><?xml version="1.0" encoding="UTF-8" standalone="yes"?>
<Relationships xmlns="http://schemas.openxmlformats.org/package/2006/relationships"><Relationship Id="rId1" Type="http://schemas.microsoft.com/office/2011/relationships/chartStyle" Target="style207.xml"/><Relationship Id="rId2" Type="http://schemas.microsoft.com/office/2011/relationships/chartColorStyle" Target="colors207.xml"/><Relationship Id="rId3" Type="http://schemas.openxmlformats.org/officeDocument/2006/relationships/package" Target="../embeddings/Microsoft_Excel_Worksheet207.xlsx"/></Relationships>
</file>

<file path=ppt/charts/_rels/chart208.xml.rels><?xml version="1.0" encoding="UTF-8" standalone="yes"?>
<Relationships xmlns="http://schemas.openxmlformats.org/package/2006/relationships"><Relationship Id="rId1" Type="http://schemas.microsoft.com/office/2011/relationships/chartStyle" Target="style208.xml"/><Relationship Id="rId2" Type="http://schemas.microsoft.com/office/2011/relationships/chartColorStyle" Target="colors208.xml"/><Relationship Id="rId3" Type="http://schemas.openxmlformats.org/officeDocument/2006/relationships/package" Target="../embeddings/Microsoft_Excel_Worksheet208.xlsx"/></Relationships>
</file>

<file path=ppt/charts/_rels/chart209.xml.rels><?xml version="1.0" encoding="UTF-8" standalone="yes"?>
<Relationships xmlns="http://schemas.openxmlformats.org/package/2006/relationships"><Relationship Id="rId1" Type="http://schemas.microsoft.com/office/2011/relationships/chartStyle" Target="style209.xml"/><Relationship Id="rId2" Type="http://schemas.microsoft.com/office/2011/relationships/chartColorStyle" Target="colors209.xml"/><Relationship Id="rId3" Type="http://schemas.openxmlformats.org/officeDocument/2006/relationships/package" Target="../embeddings/Microsoft_Excel_Worksheet209.xlsx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package" Target="../embeddings/Microsoft_Excel_Worksheet21.xlsx"/></Relationships>
</file>

<file path=ppt/charts/_rels/chart210.xml.rels><?xml version="1.0" encoding="UTF-8" standalone="yes"?>
<Relationships xmlns="http://schemas.openxmlformats.org/package/2006/relationships"><Relationship Id="rId1" Type="http://schemas.microsoft.com/office/2011/relationships/chartStyle" Target="style210.xml"/><Relationship Id="rId2" Type="http://schemas.microsoft.com/office/2011/relationships/chartColorStyle" Target="colors210.xml"/><Relationship Id="rId3" Type="http://schemas.openxmlformats.org/officeDocument/2006/relationships/package" Target="../embeddings/Microsoft_Excel_Worksheet210.xlsx"/></Relationships>
</file>

<file path=ppt/charts/_rels/chart211.xml.rels><?xml version="1.0" encoding="UTF-8" standalone="yes"?>
<Relationships xmlns="http://schemas.openxmlformats.org/package/2006/relationships"><Relationship Id="rId1" Type="http://schemas.microsoft.com/office/2011/relationships/chartStyle" Target="style211.xml"/><Relationship Id="rId2" Type="http://schemas.microsoft.com/office/2011/relationships/chartColorStyle" Target="colors211.xml"/><Relationship Id="rId3" Type="http://schemas.openxmlformats.org/officeDocument/2006/relationships/package" Target="../embeddings/Microsoft_Excel_Worksheet211.xlsx"/></Relationships>
</file>

<file path=ppt/charts/_rels/chart212.xml.rels><?xml version="1.0" encoding="UTF-8" standalone="yes"?>
<Relationships xmlns="http://schemas.openxmlformats.org/package/2006/relationships"><Relationship Id="rId1" Type="http://schemas.microsoft.com/office/2011/relationships/chartStyle" Target="style212.xml"/><Relationship Id="rId2" Type="http://schemas.microsoft.com/office/2011/relationships/chartColorStyle" Target="colors212.xml"/><Relationship Id="rId3" Type="http://schemas.openxmlformats.org/officeDocument/2006/relationships/package" Target="../embeddings/Microsoft_Excel_Worksheet212.xlsx"/></Relationships>
</file>

<file path=ppt/charts/_rels/chart213.xml.rels><?xml version="1.0" encoding="UTF-8" standalone="yes"?>
<Relationships xmlns="http://schemas.openxmlformats.org/package/2006/relationships"><Relationship Id="rId1" Type="http://schemas.microsoft.com/office/2011/relationships/chartStyle" Target="style213.xml"/><Relationship Id="rId2" Type="http://schemas.microsoft.com/office/2011/relationships/chartColorStyle" Target="colors213.xml"/><Relationship Id="rId3" Type="http://schemas.openxmlformats.org/officeDocument/2006/relationships/package" Target="../embeddings/Microsoft_Excel_Worksheet213.xlsx"/></Relationships>
</file>

<file path=ppt/charts/_rels/chart214.xml.rels><?xml version="1.0" encoding="UTF-8" standalone="yes"?>
<Relationships xmlns="http://schemas.openxmlformats.org/package/2006/relationships"><Relationship Id="rId1" Type="http://schemas.microsoft.com/office/2011/relationships/chartStyle" Target="style214.xml"/><Relationship Id="rId2" Type="http://schemas.microsoft.com/office/2011/relationships/chartColorStyle" Target="colors214.xml"/><Relationship Id="rId3" Type="http://schemas.openxmlformats.org/officeDocument/2006/relationships/package" Target="../embeddings/Microsoft_Excel_Worksheet214.xlsx"/></Relationships>
</file>

<file path=ppt/charts/_rels/chart215.xml.rels><?xml version="1.0" encoding="UTF-8" standalone="yes"?>
<Relationships xmlns="http://schemas.openxmlformats.org/package/2006/relationships"><Relationship Id="rId1" Type="http://schemas.microsoft.com/office/2011/relationships/chartStyle" Target="style215.xml"/><Relationship Id="rId2" Type="http://schemas.microsoft.com/office/2011/relationships/chartColorStyle" Target="colors215.xml"/><Relationship Id="rId3" Type="http://schemas.openxmlformats.org/officeDocument/2006/relationships/package" Target="../embeddings/Microsoft_Excel_Worksheet215.xlsx"/></Relationships>
</file>

<file path=ppt/charts/_rels/chart216.xml.rels><?xml version="1.0" encoding="UTF-8" standalone="yes"?>
<Relationships xmlns="http://schemas.openxmlformats.org/package/2006/relationships"><Relationship Id="rId1" Type="http://schemas.microsoft.com/office/2011/relationships/chartStyle" Target="style216.xml"/><Relationship Id="rId2" Type="http://schemas.microsoft.com/office/2011/relationships/chartColorStyle" Target="colors216.xml"/><Relationship Id="rId3" Type="http://schemas.openxmlformats.org/officeDocument/2006/relationships/package" Target="../embeddings/Microsoft_Excel_Worksheet216.xlsx"/></Relationships>
</file>

<file path=ppt/charts/_rels/chart217.xml.rels><?xml version="1.0" encoding="UTF-8" standalone="yes"?>
<Relationships xmlns="http://schemas.openxmlformats.org/package/2006/relationships"><Relationship Id="rId1" Type="http://schemas.microsoft.com/office/2011/relationships/chartStyle" Target="style217.xml"/><Relationship Id="rId2" Type="http://schemas.microsoft.com/office/2011/relationships/chartColorStyle" Target="colors217.xml"/><Relationship Id="rId3" Type="http://schemas.openxmlformats.org/officeDocument/2006/relationships/package" Target="../embeddings/Microsoft_Excel_Worksheet217.xlsx"/></Relationships>
</file>

<file path=ppt/charts/_rels/chart218.xml.rels><?xml version="1.0" encoding="UTF-8" standalone="yes"?>
<Relationships xmlns="http://schemas.openxmlformats.org/package/2006/relationships"><Relationship Id="rId1" Type="http://schemas.microsoft.com/office/2011/relationships/chartStyle" Target="style218.xml"/><Relationship Id="rId2" Type="http://schemas.microsoft.com/office/2011/relationships/chartColorStyle" Target="colors218.xml"/><Relationship Id="rId3" Type="http://schemas.openxmlformats.org/officeDocument/2006/relationships/package" Target="../embeddings/Microsoft_Excel_Worksheet218.xlsx"/></Relationships>
</file>

<file path=ppt/charts/_rels/chart219.xml.rels><?xml version="1.0" encoding="UTF-8" standalone="yes"?>
<Relationships xmlns="http://schemas.openxmlformats.org/package/2006/relationships"><Relationship Id="rId1" Type="http://schemas.microsoft.com/office/2011/relationships/chartStyle" Target="style219.xml"/><Relationship Id="rId2" Type="http://schemas.microsoft.com/office/2011/relationships/chartColorStyle" Target="colors219.xml"/><Relationship Id="rId3" Type="http://schemas.openxmlformats.org/officeDocument/2006/relationships/package" Target="../embeddings/Microsoft_Excel_Worksheet219.xlsx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2.xlsx"/></Relationships>
</file>

<file path=ppt/charts/_rels/chart220.xml.rels><?xml version="1.0" encoding="UTF-8" standalone="yes"?>
<Relationships xmlns="http://schemas.openxmlformats.org/package/2006/relationships"><Relationship Id="rId1" Type="http://schemas.microsoft.com/office/2011/relationships/chartStyle" Target="style220.xml"/><Relationship Id="rId2" Type="http://schemas.microsoft.com/office/2011/relationships/chartColorStyle" Target="colors220.xml"/><Relationship Id="rId3" Type="http://schemas.openxmlformats.org/officeDocument/2006/relationships/package" Target="../embeddings/Microsoft_Excel_Worksheet220.xlsx"/></Relationships>
</file>

<file path=ppt/charts/_rels/chart221.xml.rels><?xml version="1.0" encoding="UTF-8" standalone="yes"?>
<Relationships xmlns="http://schemas.openxmlformats.org/package/2006/relationships"><Relationship Id="rId1" Type="http://schemas.microsoft.com/office/2011/relationships/chartStyle" Target="style221.xml"/><Relationship Id="rId2" Type="http://schemas.microsoft.com/office/2011/relationships/chartColorStyle" Target="colors221.xml"/><Relationship Id="rId3" Type="http://schemas.openxmlformats.org/officeDocument/2006/relationships/package" Target="../embeddings/Microsoft_Excel_Worksheet221.xlsx"/></Relationships>
</file>

<file path=ppt/charts/_rels/chart222.xml.rels><?xml version="1.0" encoding="UTF-8" standalone="yes"?>
<Relationships xmlns="http://schemas.openxmlformats.org/package/2006/relationships"><Relationship Id="rId1" Type="http://schemas.microsoft.com/office/2011/relationships/chartStyle" Target="style222.xml"/><Relationship Id="rId2" Type="http://schemas.microsoft.com/office/2011/relationships/chartColorStyle" Target="colors222.xml"/><Relationship Id="rId3" Type="http://schemas.openxmlformats.org/officeDocument/2006/relationships/package" Target="../embeddings/Microsoft_Excel_Worksheet222.xlsx"/></Relationships>
</file>

<file path=ppt/charts/_rels/chart223.xml.rels><?xml version="1.0" encoding="UTF-8" standalone="yes"?>
<Relationships xmlns="http://schemas.openxmlformats.org/package/2006/relationships"><Relationship Id="rId1" Type="http://schemas.microsoft.com/office/2011/relationships/chartStyle" Target="style223.xml"/><Relationship Id="rId2" Type="http://schemas.microsoft.com/office/2011/relationships/chartColorStyle" Target="colors223.xml"/><Relationship Id="rId3" Type="http://schemas.openxmlformats.org/officeDocument/2006/relationships/package" Target="../embeddings/Microsoft_Excel_Worksheet223.xlsx"/></Relationships>
</file>

<file path=ppt/charts/_rels/chart224.xml.rels><?xml version="1.0" encoding="UTF-8" standalone="yes"?>
<Relationships xmlns="http://schemas.openxmlformats.org/package/2006/relationships"><Relationship Id="rId1" Type="http://schemas.microsoft.com/office/2011/relationships/chartStyle" Target="style224.xml"/><Relationship Id="rId2" Type="http://schemas.microsoft.com/office/2011/relationships/chartColorStyle" Target="colors224.xml"/><Relationship Id="rId3" Type="http://schemas.openxmlformats.org/officeDocument/2006/relationships/package" Target="../embeddings/Microsoft_Excel_Worksheet224.xlsx"/></Relationships>
</file>

<file path=ppt/charts/_rels/chart225.xml.rels><?xml version="1.0" encoding="UTF-8" standalone="yes"?>
<Relationships xmlns="http://schemas.openxmlformats.org/package/2006/relationships"><Relationship Id="rId1" Type="http://schemas.microsoft.com/office/2011/relationships/chartStyle" Target="style225.xml"/><Relationship Id="rId2" Type="http://schemas.microsoft.com/office/2011/relationships/chartColorStyle" Target="colors225.xml"/><Relationship Id="rId3" Type="http://schemas.openxmlformats.org/officeDocument/2006/relationships/package" Target="../embeddings/Microsoft_Excel_Worksheet225.xlsx"/></Relationships>
</file>

<file path=ppt/charts/_rels/chart226.xml.rels><?xml version="1.0" encoding="UTF-8" standalone="yes"?>
<Relationships xmlns="http://schemas.openxmlformats.org/package/2006/relationships"><Relationship Id="rId1" Type="http://schemas.microsoft.com/office/2011/relationships/chartStyle" Target="style226.xml"/><Relationship Id="rId2" Type="http://schemas.microsoft.com/office/2011/relationships/chartColorStyle" Target="colors226.xml"/><Relationship Id="rId3" Type="http://schemas.openxmlformats.org/officeDocument/2006/relationships/package" Target="../embeddings/Microsoft_Excel_Worksheet226.xlsx"/></Relationships>
</file>

<file path=ppt/charts/_rels/chart227.xml.rels><?xml version="1.0" encoding="UTF-8" standalone="yes"?>
<Relationships xmlns="http://schemas.openxmlformats.org/package/2006/relationships"><Relationship Id="rId1" Type="http://schemas.microsoft.com/office/2011/relationships/chartStyle" Target="style227.xml"/><Relationship Id="rId2" Type="http://schemas.microsoft.com/office/2011/relationships/chartColorStyle" Target="colors227.xml"/><Relationship Id="rId3" Type="http://schemas.openxmlformats.org/officeDocument/2006/relationships/package" Target="../embeddings/Microsoft_Excel_Worksheet227.xlsx"/></Relationships>
</file>

<file path=ppt/charts/_rels/chart228.xml.rels><?xml version="1.0" encoding="UTF-8" standalone="yes"?>
<Relationships xmlns="http://schemas.openxmlformats.org/package/2006/relationships"><Relationship Id="rId1" Type="http://schemas.microsoft.com/office/2011/relationships/chartStyle" Target="style228.xml"/><Relationship Id="rId2" Type="http://schemas.microsoft.com/office/2011/relationships/chartColorStyle" Target="colors228.xml"/><Relationship Id="rId3" Type="http://schemas.openxmlformats.org/officeDocument/2006/relationships/package" Target="../embeddings/Microsoft_Excel_Worksheet228.xlsx"/></Relationships>
</file>

<file path=ppt/charts/_rels/chart229.xml.rels><?xml version="1.0" encoding="UTF-8" standalone="yes"?>
<Relationships xmlns="http://schemas.openxmlformats.org/package/2006/relationships"><Relationship Id="rId1" Type="http://schemas.microsoft.com/office/2011/relationships/chartStyle" Target="style229.xml"/><Relationship Id="rId2" Type="http://schemas.microsoft.com/office/2011/relationships/chartColorStyle" Target="colors229.xml"/><Relationship Id="rId3" Type="http://schemas.openxmlformats.org/officeDocument/2006/relationships/package" Target="../embeddings/Microsoft_Excel_Worksheet229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3.xlsx"/></Relationships>
</file>

<file path=ppt/charts/_rels/chart230.xml.rels><?xml version="1.0" encoding="UTF-8" standalone="yes"?>
<Relationships xmlns="http://schemas.openxmlformats.org/package/2006/relationships"><Relationship Id="rId1" Type="http://schemas.microsoft.com/office/2011/relationships/chartStyle" Target="style230.xml"/><Relationship Id="rId2" Type="http://schemas.microsoft.com/office/2011/relationships/chartColorStyle" Target="colors230.xml"/><Relationship Id="rId3" Type="http://schemas.openxmlformats.org/officeDocument/2006/relationships/package" Target="../embeddings/Microsoft_Excel_Worksheet230.xlsx"/></Relationships>
</file>

<file path=ppt/charts/_rels/chart231.xml.rels><?xml version="1.0" encoding="UTF-8" standalone="yes"?>
<Relationships xmlns="http://schemas.openxmlformats.org/package/2006/relationships"><Relationship Id="rId1" Type="http://schemas.microsoft.com/office/2011/relationships/chartStyle" Target="style231.xml"/><Relationship Id="rId2" Type="http://schemas.microsoft.com/office/2011/relationships/chartColorStyle" Target="colors231.xml"/><Relationship Id="rId3" Type="http://schemas.openxmlformats.org/officeDocument/2006/relationships/package" Target="../embeddings/Microsoft_Excel_Worksheet231.xlsx"/></Relationships>
</file>

<file path=ppt/charts/_rels/chart232.xml.rels><?xml version="1.0" encoding="UTF-8" standalone="yes"?>
<Relationships xmlns="http://schemas.openxmlformats.org/package/2006/relationships"><Relationship Id="rId1" Type="http://schemas.microsoft.com/office/2011/relationships/chartStyle" Target="style232.xml"/><Relationship Id="rId2" Type="http://schemas.microsoft.com/office/2011/relationships/chartColorStyle" Target="colors232.xml"/><Relationship Id="rId3" Type="http://schemas.openxmlformats.org/officeDocument/2006/relationships/package" Target="../embeddings/Microsoft_Excel_Worksheet232.xlsx"/></Relationships>
</file>

<file path=ppt/charts/_rels/chart233.xml.rels><?xml version="1.0" encoding="UTF-8" standalone="yes"?>
<Relationships xmlns="http://schemas.openxmlformats.org/package/2006/relationships"><Relationship Id="rId1" Type="http://schemas.microsoft.com/office/2011/relationships/chartStyle" Target="style233.xml"/><Relationship Id="rId2" Type="http://schemas.microsoft.com/office/2011/relationships/chartColorStyle" Target="colors233.xml"/><Relationship Id="rId3" Type="http://schemas.openxmlformats.org/officeDocument/2006/relationships/package" Target="../embeddings/Microsoft_Excel_Worksheet233.xlsx"/></Relationships>
</file>

<file path=ppt/charts/_rels/chart234.xml.rels><?xml version="1.0" encoding="UTF-8" standalone="yes"?>
<Relationships xmlns="http://schemas.openxmlformats.org/package/2006/relationships"><Relationship Id="rId1" Type="http://schemas.microsoft.com/office/2011/relationships/chartStyle" Target="style234.xml"/><Relationship Id="rId2" Type="http://schemas.microsoft.com/office/2011/relationships/chartColorStyle" Target="colors234.xml"/><Relationship Id="rId3" Type="http://schemas.openxmlformats.org/officeDocument/2006/relationships/package" Target="../embeddings/Microsoft_Excel_Worksheet234.xlsx"/></Relationships>
</file>

<file path=ppt/charts/_rels/chart235.xml.rels><?xml version="1.0" encoding="UTF-8" standalone="yes"?>
<Relationships xmlns="http://schemas.openxmlformats.org/package/2006/relationships"><Relationship Id="rId1" Type="http://schemas.microsoft.com/office/2011/relationships/chartStyle" Target="style235.xml"/><Relationship Id="rId2" Type="http://schemas.microsoft.com/office/2011/relationships/chartColorStyle" Target="colors235.xml"/><Relationship Id="rId3" Type="http://schemas.openxmlformats.org/officeDocument/2006/relationships/package" Target="../embeddings/Microsoft_Excel_Worksheet235.xlsx"/></Relationships>
</file>

<file path=ppt/charts/_rels/chart236.xml.rels><?xml version="1.0" encoding="UTF-8" standalone="yes"?>
<Relationships xmlns="http://schemas.openxmlformats.org/package/2006/relationships"><Relationship Id="rId1" Type="http://schemas.microsoft.com/office/2011/relationships/chartStyle" Target="style236.xml"/><Relationship Id="rId2" Type="http://schemas.microsoft.com/office/2011/relationships/chartColorStyle" Target="colors236.xml"/><Relationship Id="rId3" Type="http://schemas.openxmlformats.org/officeDocument/2006/relationships/package" Target="../embeddings/Microsoft_Excel_Worksheet236.xlsx"/></Relationships>
</file>

<file path=ppt/charts/_rels/chart237.xml.rels><?xml version="1.0" encoding="UTF-8" standalone="yes"?>
<Relationships xmlns="http://schemas.openxmlformats.org/package/2006/relationships"><Relationship Id="rId1" Type="http://schemas.microsoft.com/office/2011/relationships/chartStyle" Target="style237.xml"/><Relationship Id="rId2" Type="http://schemas.microsoft.com/office/2011/relationships/chartColorStyle" Target="colors237.xml"/><Relationship Id="rId3" Type="http://schemas.openxmlformats.org/officeDocument/2006/relationships/package" Target="../embeddings/Microsoft_Excel_Worksheet237.xlsx"/></Relationships>
</file>

<file path=ppt/charts/_rels/chart238.xml.rels><?xml version="1.0" encoding="UTF-8" standalone="yes"?>
<Relationships xmlns="http://schemas.openxmlformats.org/package/2006/relationships"><Relationship Id="rId1" Type="http://schemas.microsoft.com/office/2011/relationships/chartStyle" Target="style238.xml"/><Relationship Id="rId2" Type="http://schemas.microsoft.com/office/2011/relationships/chartColorStyle" Target="colors238.xml"/><Relationship Id="rId3" Type="http://schemas.openxmlformats.org/officeDocument/2006/relationships/package" Target="../embeddings/Microsoft_Excel_Worksheet238.xlsx"/></Relationships>
</file>

<file path=ppt/charts/_rels/chart239.xml.rels><?xml version="1.0" encoding="UTF-8" standalone="yes"?>
<Relationships xmlns="http://schemas.openxmlformats.org/package/2006/relationships"><Relationship Id="rId1" Type="http://schemas.microsoft.com/office/2011/relationships/chartStyle" Target="style239.xml"/><Relationship Id="rId2" Type="http://schemas.microsoft.com/office/2011/relationships/chartColorStyle" Target="colors239.xml"/><Relationship Id="rId3" Type="http://schemas.openxmlformats.org/officeDocument/2006/relationships/package" Target="../embeddings/Microsoft_Excel_Worksheet239.xlsx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package" Target="../embeddings/Microsoft_Excel_Worksheet24.xlsx"/></Relationships>
</file>

<file path=ppt/charts/_rels/chart240.xml.rels><?xml version="1.0" encoding="UTF-8" standalone="yes"?>
<Relationships xmlns="http://schemas.openxmlformats.org/package/2006/relationships"><Relationship Id="rId1" Type="http://schemas.microsoft.com/office/2011/relationships/chartStyle" Target="style240.xml"/><Relationship Id="rId2" Type="http://schemas.microsoft.com/office/2011/relationships/chartColorStyle" Target="colors240.xml"/><Relationship Id="rId3" Type="http://schemas.openxmlformats.org/officeDocument/2006/relationships/package" Target="../embeddings/Microsoft_Excel_Worksheet240.xlsx"/></Relationships>
</file>

<file path=ppt/charts/_rels/chart241.xml.rels><?xml version="1.0" encoding="UTF-8" standalone="yes"?>
<Relationships xmlns="http://schemas.openxmlformats.org/package/2006/relationships"><Relationship Id="rId1" Type="http://schemas.microsoft.com/office/2011/relationships/chartStyle" Target="style241.xml"/><Relationship Id="rId2" Type="http://schemas.microsoft.com/office/2011/relationships/chartColorStyle" Target="colors241.xml"/><Relationship Id="rId3" Type="http://schemas.openxmlformats.org/officeDocument/2006/relationships/package" Target="../embeddings/Microsoft_Excel_Worksheet241.xlsx"/></Relationships>
</file>

<file path=ppt/charts/_rels/chart242.xml.rels><?xml version="1.0" encoding="UTF-8" standalone="yes"?>
<Relationships xmlns="http://schemas.openxmlformats.org/package/2006/relationships"><Relationship Id="rId1" Type="http://schemas.microsoft.com/office/2011/relationships/chartStyle" Target="style242.xml"/><Relationship Id="rId2" Type="http://schemas.microsoft.com/office/2011/relationships/chartColorStyle" Target="colors242.xml"/><Relationship Id="rId3" Type="http://schemas.openxmlformats.org/officeDocument/2006/relationships/package" Target="../embeddings/Microsoft_Excel_Worksheet242.xlsx"/></Relationships>
</file>

<file path=ppt/charts/_rels/chart243.xml.rels><?xml version="1.0" encoding="UTF-8" standalone="yes"?>
<Relationships xmlns="http://schemas.openxmlformats.org/package/2006/relationships"><Relationship Id="rId1" Type="http://schemas.microsoft.com/office/2011/relationships/chartStyle" Target="style243.xml"/><Relationship Id="rId2" Type="http://schemas.microsoft.com/office/2011/relationships/chartColorStyle" Target="colors243.xml"/><Relationship Id="rId3" Type="http://schemas.openxmlformats.org/officeDocument/2006/relationships/package" Target="../embeddings/Microsoft_Excel_Worksheet243.xlsx"/></Relationships>
</file>

<file path=ppt/charts/_rels/chart244.xml.rels><?xml version="1.0" encoding="UTF-8" standalone="yes"?>
<Relationships xmlns="http://schemas.openxmlformats.org/package/2006/relationships"><Relationship Id="rId1" Type="http://schemas.microsoft.com/office/2011/relationships/chartStyle" Target="style244.xml"/><Relationship Id="rId2" Type="http://schemas.microsoft.com/office/2011/relationships/chartColorStyle" Target="colors244.xml"/><Relationship Id="rId3" Type="http://schemas.openxmlformats.org/officeDocument/2006/relationships/package" Target="../embeddings/Microsoft_Excel_Worksheet244.xlsx"/></Relationships>
</file>

<file path=ppt/charts/_rels/chart245.xml.rels><?xml version="1.0" encoding="UTF-8" standalone="yes"?>
<Relationships xmlns="http://schemas.openxmlformats.org/package/2006/relationships"><Relationship Id="rId1" Type="http://schemas.microsoft.com/office/2011/relationships/chartStyle" Target="style245.xml"/><Relationship Id="rId2" Type="http://schemas.microsoft.com/office/2011/relationships/chartColorStyle" Target="colors245.xml"/><Relationship Id="rId3" Type="http://schemas.openxmlformats.org/officeDocument/2006/relationships/package" Target="../embeddings/Microsoft_Excel_Worksheet245.xlsx"/></Relationships>
</file>

<file path=ppt/charts/_rels/chart246.xml.rels><?xml version="1.0" encoding="UTF-8" standalone="yes"?>
<Relationships xmlns="http://schemas.openxmlformats.org/package/2006/relationships"><Relationship Id="rId1" Type="http://schemas.microsoft.com/office/2011/relationships/chartStyle" Target="style246.xml"/><Relationship Id="rId2" Type="http://schemas.microsoft.com/office/2011/relationships/chartColorStyle" Target="colors246.xml"/><Relationship Id="rId3" Type="http://schemas.openxmlformats.org/officeDocument/2006/relationships/package" Target="../embeddings/Microsoft_Excel_Worksheet246.xlsx"/></Relationships>
</file>

<file path=ppt/charts/_rels/chart247.xml.rels><?xml version="1.0" encoding="UTF-8" standalone="yes"?>
<Relationships xmlns="http://schemas.openxmlformats.org/package/2006/relationships"><Relationship Id="rId1" Type="http://schemas.microsoft.com/office/2011/relationships/chartStyle" Target="style247.xml"/><Relationship Id="rId2" Type="http://schemas.microsoft.com/office/2011/relationships/chartColorStyle" Target="colors247.xml"/><Relationship Id="rId3" Type="http://schemas.openxmlformats.org/officeDocument/2006/relationships/package" Target="../embeddings/Microsoft_Excel_Worksheet247.xlsx"/></Relationships>
</file>

<file path=ppt/charts/_rels/chart248.xml.rels><?xml version="1.0" encoding="UTF-8" standalone="yes"?>
<Relationships xmlns="http://schemas.openxmlformats.org/package/2006/relationships"><Relationship Id="rId1" Type="http://schemas.microsoft.com/office/2011/relationships/chartStyle" Target="style248.xml"/><Relationship Id="rId2" Type="http://schemas.microsoft.com/office/2011/relationships/chartColorStyle" Target="colors248.xml"/><Relationship Id="rId3" Type="http://schemas.openxmlformats.org/officeDocument/2006/relationships/package" Target="../embeddings/Microsoft_Excel_Worksheet248.xlsx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package" Target="../embeddings/Microsoft_Excel_Worksheet27.xlsx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28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9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30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31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32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33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34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35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36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37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38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39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40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41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42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43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44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45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46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47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48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49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50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51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52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53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54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55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56.xlsx"/></Relationships>
</file>

<file path=ppt/charts/_rels/chart57.xml.rels><?xml version="1.0" encoding="UTF-8" standalone="yes"?>
<Relationships xmlns="http://schemas.openxmlformats.org/package/2006/relationships"><Relationship Id="rId1" Type="http://schemas.microsoft.com/office/2011/relationships/chartStyle" Target="style57.xml"/><Relationship Id="rId2" Type="http://schemas.microsoft.com/office/2011/relationships/chartColorStyle" Target="colors57.xml"/><Relationship Id="rId3" Type="http://schemas.openxmlformats.org/officeDocument/2006/relationships/package" Target="../embeddings/Microsoft_Excel_Worksheet57.xlsx"/></Relationships>
</file>

<file path=ppt/charts/_rels/chart58.xml.rels><?xml version="1.0" encoding="UTF-8" standalone="yes"?>
<Relationships xmlns="http://schemas.openxmlformats.org/package/2006/relationships"><Relationship Id="rId1" Type="http://schemas.microsoft.com/office/2011/relationships/chartStyle" Target="style58.xml"/><Relationship Id="rId2" Type="http://schemas.microsoft.com/office/2011/relationships/chartColorStyle" Target="colors58.xml"/><Relationship Id="rId3" Type="http://schemas.openxmlformats.org/officeDocument/2006/relationships/package" Target="../embeddings/Microsoft_Excel_Worksheet58.xlsx"/></Relationships>
</file>

<file path=ppt/charts/_rels/chart59.xml.rels><?xml version="1.0" encoding="UTF-8" standalone="yes"?>
<Relationships xmlns="http://schemas.openxmlformats.org/package/2006/relationships"><Relationship Id="rId1" Type="http://schemas.microsoft.com/office/2011/relationships/chartStyle" Target="style59.xml"/><Relationship Id="rId2" Type="http://schemas.microsoft.com/office/2011/relationships/chartColorStyle" Target="colors59.xml"/><Relationship Id="rId3" Type="http://schemas.openxmlformats.org/officeDocument/2006/relationships/package" Target="../embeddings/Microsoft_Excel_Worksheet59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60.xml.rels><?xml version="1.0" encoding="UTF-8" standalone="yes"?>
<Relationships xmlns="http://schemas.openxmlformats.org/package/2006/relationships"><Relationship Id="rId1" Type="http://schemas.microsoft.com/office/2011/relationships/chartStyle" Target="style60.xml"/><Relationship Id="rId2" Type="http://schemas.microsoft.com/office/2011/relationships/chartColorStyle" Target="colors60.xml"/><Relationship Id="rId3" Type="http://schemas.openxmlformats.org/officeDocument/2006/relationships/package" Target="../embeddings/Microsoft_Excel_Worksheet60.xlsx"/></Relationships>
</file>

<file path=ppt/charts/_rels/chart61.xml.rels><?xml version="1.0" encoding="UTF-8" standalone="yes"?>
<Relationships xmlns="http://schemas.openxmlformats.org/package/2006/relationships"><Relationship Id="rId1" Type="http://schemas.microsoft.com/office/2011/relationships/chartStyle" Target="style61.xml"/><Relationship Id="rId2" Type="http://schemas.microsoft.com/office/2011/relationships/chartColorStyle" Target="colors61.xml"/><Relationship Id="rId3" Type="http://schemas.openxmlformats.org/officeDocument/2006/relationships/package" Target="../embeddings/Microsoft_Excel_Worksheet61.xlsx"/></Relationships>
</file>

<file path=ppt/charts/_rels/chart62.xml.rels><?xml version="1.0" encoding="UTF-8" standalone="yes"?>
<Relationships xmlns="http://schemas.openxmlformats.org/package/2006/relationships"><Relationship Id="rId1" Type="http://schemas.microsoft.com/office/2011/relationships/chartStyle" Target="style62.xml"/><Relationship Id="rId2" Type="http://schemas.microsoft.com/office/2011/relationships/chartColorStyle" Target="colors62.xml"/><Relationship Id="rId3" Type="http://schemas.openxmlformats.org/officeDocument/2006/relationships/package" Target="../embeddings/Microsoft_Excel_Worksheet62.xlsx"/></Relationships>
</file>

<file path=ppt/charts/_rels/chart63.xml.rels><?xml version="1.0" encoding="UTF-8" standalone="yes"?>
<Relationships xmlns="http://schemas.openxmlformats.org/package/2006/relationships"><Relationship Id="rId1" Type="http://schemas.microsoft.com/office/2011/relationships/chartStyle" Target="style63.xml"/><Relationship Id="rId2" Type="http://schemas.microsoft.com/office/2011/relationships/chartColorStyle" Target="colors63.xml"/><Relationship Id="rId3" Type="http://schemas.openxmlformats.org/officeDocument/2006/relationships/package" Target="../embeddings/Microsoft_Excel_Worksheet63.xlsx"/></Relationships>
</file>

<file path=ppt/charts/_rels/chart64.xml.rels><?xml version="1.0" encoding="UTF-8" standalone="yes"?>
<Relationships xmlns="http://schemas.openxmlformats.org/package/2006/relationships"><Relationship Id="rId1" Type="http://schemas.microsoft.com/office/2011/relationships/chartStyle" Target="style64.xml"/><Relationship Id="rId2" Type="http://schemas.microsoft.com/office/2011/relationships/chartColorStyle" Target="colors64.xml"/><Relationship Id="rId3" Type="http://schemas.openxmlformats.org/officeDocument/2006/relationships/package" Target="../embeddings/Microsoft_Excel_Worksheet64.xlsx"/></Relationships>
</file>

<file path=ppt/charts/_rels/chart65.xml.rels><?xml version="1.0" encoding="UTF-8" standalone="yes"?>
<Relationships xmlns="http://schemas.openxmlformats.org/package/2006/relationships"><Relationship Id="rId1" Type="http://schemas.microsoft.com/office/2011/relationships/chartStyle" Target="style65.xml"/><Relationship Id="rId2" Type="http://schemas.microsoft.com/office/2011/relationships/chartColorStyle" Target="colors65.xml"/><Relationship Id="rId3" Type="http://schemas.openxmlformats.org/officeDocument/2006/relationships/package" Target="../embeddings/Microsoft_Excel_Worksheet65.xlsx"/></Relationships>
</file>

<file path=ppt/charts/_rels/chart66.xml.rels><?xml version="1.0" encoding="UTF-8" standalone="yes"?>
<Relationships xmlns="http://schemas.openxmlformats.org/package/2006/relationships"><Relationship Id="rId1" Type="http://schemas.microsoft.com/office/2011/relationships/chartStyle" Target="style66.xml"/><Relationship Id="rId2" Type="http://schemas.microsoft.com/office/2011/relationships/chartColorStyle" Target="colors66.xml"/><Relationship Id="rId3" Type="http://schemas.openxmlformats.org/officeDocument/2006/relationships/package" Target="../embeddings/Microsoft_Excel_Worksheet66.xlsx"/></Relationships>
</file>

<file path=ppt/charts/_rels/chart67.xml.rels><?xml version="1.0" encoding="UTF-8" standalone="yes"?>
<Relationships xmlns="http://schemas.openxmlformats.org/package/2006/relationships"><Relationship Id="rId1" Type="http://schemas.microsoft.com/office/2011/relationships/chartStyle" Target="style67.xml"/><Relationship Id="rId2" Type="http://schemas.microsoft.com/office/2011/relationships/chartColorStyle" Target="colors67.xml"/><Relationship Id="rId3" Type="http://schemas.openxmlformats.org/officeDocument/2006/relationships/package" Target="../embeddings/Microsoft_Excel_Worksheet67.xlsx"/></Relationships>
</file>

<file path=ppt/charts/_rels/chart68.xml.rels><?xml version="1.0" encoding="UTF-8" standalone="yes"?>
<Relationships xmlns="http://schemas.openxmlformats.org/package/2006/relationships"><Relationship Id="rId1" Type="http://schemas.microsoft.com/office/2011/relationships/chartStyle" Target="style68.xml"/><Relationship Id="rId2" Type="http://schemas.microsoft.com/office/2011/relationships/chartColorStyle" Target="colors68.xml"/><Relationship Id="rId3" Type="http://schemas.openxmlformats.org/officeDocument/2006/relationships/package" Target="../embeddings/Microsoft_Excel_Worksheet68.xlsx"/></Relationships>
</file>

<file path=ppt/charts/_rels/chart69.xml.rels><?xml version="1.0" encoding="UTF-8" standalone="yes"?>
<Relationships xmlns="http://schemas.openxmlformats.org/package/2006/relationships"><Relationship Id="rId1" Type="http://schemas.microsoft.com/office/2011/relationships/chartStyle" Target="style69.xml"/><Relationship Id="rId2" Type="http://schemas.microsoft.com/office/2011/relationships/chartColorStyle" Target="colors69.xml"/><Relationship Id="rId3" Type="http://schemas.openxmlformats.org/officeDocument/2006/relationships/package" Target="../embeddings/Microsoft_Excel_Worksheet69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_rels/chart70.xml.rels><?xml version="1.0" encoding="UTF-8" standalone="yes"?>
<Relationships xmlns="http://schemas.openxmlformats.org/package/2006/relationships"><Relationship Id="rId1" Type="http://schemas.microsoft.com/office/2011/relationships/chartStyle" Target="style70.xml"/><Relationship Id="rId2" Type="http://schemas.microsoft.com/office/2011/relationships/chartColorStyle" Target="colors70.xml"/><Relationship Id="rId3" Type="http://schemas.openxmlformats.org/officeDocument/2006/relationships/package" Target="../embeddings/Microsoft_Excel_Worksheet70.xlsx"/></Relationships>
</file>

<file path=ppt/charts/_rels/chart71.xml.rels><?xml version="1.0" encoding="UTF-8" standalone="yes"?>
<Relationships xmlns="http://schemas.openxmlformats.org/package/2006/relationships"><Relationship Id="rId1" Type="http://schemas.microsoft.com/office/2011/relationships/chartStyle" Target="style71.xml"/><Relationship Id="rId2" Type="http://schemas.microsoft.com/office/2011/relationships/chartColorStyle" Target="colors71.xml"/><Relationship Id="rId3" Type="http://schemas.openxmlformats.org/officeDocument/2006/relationships/package" Target="../embeddings/Microsoft_Excel_Worksheet71.xlsx"/></Relationships>
</file>

<file path=ppt/charts/_rels/chart72.xml.rels><?xml version="1.0" encoding="UTF-8" standalone="yes"?>
<Relationships xmlns="http://schemas.openxmlformats.org/package/2006/relationships"><Relationship Id="rId1" Type="http://schemas.microsoft.com/office/2011/relationships/chartStyle" Target="style72.xml"/><Relationship Id="rId2" Type="http://schemas.microsoft.com/office/2011/relationships/chartColorStyle" Target="colors72.xml"/><Relationship Id="rId3" Type="http://schemas.openxmlformats.org/officeDocument/2006/relationships/package" Target="../embeddings/Microsoft_Excel_Worksheet72.xlsx"/></Relationships>
</file>

<file path=ppt/charts/_rels/chart73.xml.rels><?xml version="1.0" encoding="UTF-8" standalone="yes"?>
<Relationships xmlns="http://schemas.openxmlformats.org/package/2006/relationships"><Relationship Id="rId1" Type="http://schemas.microsoft.com/office/2011/relationships/chartStyle" Target="style73.xml"/><Relationship Id="rId2" Type="http://schemas.microsoft.com/office/2011/relationships/chartColorStyle" Target="colors73.xml"/><Relationship Id="rId3" Type="http://schemas.openxmlformats.org/officeDocument/2006/relationships/package" Target="../embeddings/Microsoft_Excel_Worksheet73.xlsx"/></Relationships>
</file>

<file path=ppt/charts/_rels/chart74.xml.rels><?xml version="1.0" encoding="UTF-8" standalone="yes"?>
<Relationships xmlns="http://schemas.openxmlformats.org/package/2006/relationships"><Relationship Id="rId1" Type="http://schemas.microsoft.com/office/2011/relationships/chartStyle" Target="style74.xml"/><Relationship Id="rId2" Type="http://schemas.microsoft.com/office/2011/relationships/chartColorStyle" Target="colors74.xml"/><Relationship Id="rId3" Type="http://schemas.openxmlformats.org/officeDocument/2006/relationships/package" Target="../embeddings/Microsoft_Excel_Worksheet74.xlsx"/></Relationships>
</file>

<file path=ppt/charts/_rels/chart75.xml.rels><?xml version="1.0" encoding="UTF-8" standalone="yes"?>
<Relationships xmlns="http://schemas.openxmlformats.org/package/2006/relationships"><Relationship Id="rId1" Type="http://schemas.microsoft.com/office/2011/relationships/chartStyle" Target="style75.xml"/><Relationship Id="rId2" Type="http://schemas.microsoft.com/office/2011/relationships/chartColorStyle" Target="colors75.xml"/><Relationship Id="rId3" Type="http://schemas.openxmlformats.org/officeDocument/2006/relationships/package" Target="../embeddings/Microsoft_Excel_Worksheet75.xlsx"/></Relationships>
</file>

<file path=ppt/charts/_rels/chart76.xml.rels><?xml version="1.0" encoding="UTF-8" standalone="yes"?>
<Relationships xmlns="http://schemas.openxmlformats.org/package/2006/relationships"><Relationship Id="rId1" Type="http://schemas.microsoft.com/office/2011/relationships/chartStyle" Target="style76.xml"/><Relationship Id="rId2" Type="http://schemas.microsoft.com/office/2011/relationships/chartColorStyle" Target="colors76.xml"/><Relationship Id="rId3" Type="http://schemas.openxmlformats.org/officeDocument/2006/relationships/package" Target="../embeddings/Microsoft_Excel_Worksheet76.xlsx"/></Relationships>
</file>

<file path=ppt/charts/_rels/chart77.xml.rels><?xml version="1.0" encoding="UTF-8" standalone="yes"?>
<Relationships xmlns="http://schemas.openxmlformats.org/package/2006/relationships"><Relationship Id="rId1" Type="http://schemas.microsoft.com/office/2011/relationships/chartStyle" Target="style77.xml"/><Relationship Id="rId2" Type="http://schemas.microsoft.com/office/2011/relationships/chartColorStyle" Target="colors77.xml"/><Relationship Id="rId3" Type="http://schemas.openxmlformats.org/officeDocument/2006/relationships/package" Target="../embeddings/Microsoft_Excel_Worksheet77.xlsx"/></Relationships>
</file>

<file path=ppt/charts/_rels/chart78.xml.rels><?xml version="1.0" encoding="UTF-8" standalone="yes"?>
<Relationships xmlns="http://schemas.openxmlformats.org/package/2006/relationships"><Relationship Id="rId1" Type="http://schemas.microsoft.com/office/2011/relationships/chartStyle" Target="style78.xml"/><Relationship Id="rId2" Type="http://schemas.microsoft.com/office/2011/relationships/chartColorStyle" Target="colors78.xml"/><Relationship Id="rId3" Type="http://schemas.openxmlformats.org/officeDocument/2006/relationships/package" Target="../embeddings/Microsoft_Excel_Worksheet78.xlsx"/></Relationships>
</file>

<file path=ppt/charts/_rels/chart79.xml.rels><?xml version="1.0" encoding="UTF-8" standalone="yes"?>
<Relationships xmlns="http://schemas.openxmlformats.org/package/2006/relationships"><Relationship Id="rId1" Type="http://schemas.microsoft.com/office/2011/relationships/chartStyle" Target="style79.xml"/><Relationship Id="rId2" Type="http://schemas.microsoft.com/office/2011/relationships/chartColorStyle" Target="colors79.xml"/><Relationship Id="rId3" Type="http://schemas.openxmlformats.org/officeDocument/2006/relationships/package" Target="../embeddings/Microsoft_Excel_Worksheet79.xlsx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8.xlsx"/></Relationships>
</file>

<file path=ppt/charts/_rels/chart80.xml.rels><?xml version="1.0" encoding="UTF-8" standalone="yes"?>
<Relationships xmlns="http://schemas.openxmlformats.org/package/2006/relationships"><Relationship Id="rId1" Type="http://schemas.microsoft.com/office/2011/relationships/chartStyle" Target="style80.xml"/><Relationship Id="rId2" Type="http://schemas.microsoft.com/office/2011/relationships/chartColorStyle" Target="colors80.xml"/><Relationship Id="rId3" Type="http://schemas.openxmlformats.org/officeDocument/2006/relationships/package" Target="../embeddings/Microsoft_Excel_Worksheet80.xlsx"/></Relationships>
</file>

<file path=ppt/charts/_rels/chart81.xml.rels><?xml version="1.0" encoding="UTF-8" standalone="yes"?>
<Relationships xmlns="http://schemas.openxmlformats.org/package/2006/relationships"><Relationship Id="rId1" Type="http://schemas.microsoft.com/office/2011/relationships/chartStyle" Target="style81.xml"/><Relationship Id="rId2" Type="http://schemas.microsoft.com/office/2011/relationships/chartColorStyle" Target="colors81.xml"/><Relationship Id="rId3" Type="http://schemas.openxmlformats.org/officeDocument/2006/relationships/package" Target="../embeddings/Microsoft_Excel_Worksheet81.xlsx"/></Relationships>
</file>

<file path=ppt/charts/_rels/chart82.xml.rels><?xml version="1.0" encoding="UTF-8" standalone="yes"?>
<Relationships xmlns="http://schemas.openxmlformats.org/package/2006/relationships"><Relationship Id="rId1" Type="http://schemas.microsoft.com/office/2011/relationships/chartStyle" Target="style82.xml"/><Relationship Id="rId2" Type="http://schemas.microsoft.com/office/2011/relationships/chartColorStyle" Target="colors82.xml"/><Relationship Id="rId3" Type="http://schemas.openxmlformats.org/officeDocument/2006/relationships/package" Target="../embeddings/Microsoft_Excel_Worksheet82.xlsx"/></Relationships>
</file>

<file path=ppt/charts/_rels/chart83.xml.rels><?xml version="1.0" encoding="UTF-8" standalone="yes"?>
<Relationships xmlns="http://schemas.openxmlformats.org/package/2006/relationships"><Relationship Id="rId1" Type="http://schemas.microsoft.com/office/2011/relationships/chartStyle" Target="style83.xml"/><Relationship Id="rId2" Type="http://schemas.microsoft.com/office/2011/relationships/chartColorStyle" Target="colors83.xml"/><Relationship Id="rId3" Type="http://schemas.openxmlformats.org/officeDocument/2006/relationships/package" Target="../embeddings/Microsoft_Excel_Worksheet83.xlsx"/></Relationships>
</file>

<file path=ppt/charts/_rels/chart84.xml.rels><?xml version="1.0" encoding="UTF-8" standalone="yes"?>
<Relationships xmlns="http://schemas.openxmlformats.org/package/2006/relationships"><Relationship Id="rId1" Type="http://schemas.microsoft.com/office/2011/relationships/chartStyle" Target="style84.xml"/><Relationship Id="rId2" Type="http://schemas.microsoft.com/office/2011/relationships/chartColorStyle" Target="colors84.xml"/><Relationship Id="rId3" Type="http://schemas.openxmlformats.org/officeDocument/2006/relationships/package" Target="../embeddings/Microsoft_Excel_Worksheet84.xlsx"/></Relationships>
</file>

<file path=ppt/charts/_rels/chart85.xml.rels><?xml version="1.0" encoding="UTF-8" standalone="yes"?>
<Relationships xmlns="http://schemas.openxmlformats.org/package/2006/relationships"><Relationship Id="rId1" Type="http://schemas.microsoft.com/office/2011/relationships/chartStyle" Target="style85.xml"/><Relationship Id="rId2" Type="http://schemas.microsoft.com/office/2011/relationships/chartColorStyle" Target="colors85.xml"/><Relationship Id="rId3" Type="http://schemas.openxmlformats.org/officeDocument/2006/relationships/package" Target="../embeddings/Microsoft_Excel_Worksheet85.xlsx"/></Relationships>
</file>

<file path=ppt/charts/_rels/chart86.xml.rels><?xml version="1.0" encoding="UTF-8" standalone="yes"?>
<Relationships xmlns="http://schemas.openxmlformats.org/package/2006/relationships"><Relationship Id="rId1" Type="http://schemas.microsoft.com/office/2011/relationships/chartStyle" Target="style86.xml"/><Relationship Id="rId2" Type="http://schemas.microsoft.com/office/2011/relationships/chartColorStyle" Target="colors86.xml"/><Relationship Id="rId3" Type="http://schemas.openxmlformats.org/officeDocument/2006/relationships/package" Target="../embeddings/Microsoft_Excel_Worksheet86.xlsx"/></Relationships>
</file>

<file path=ppt/charts/_rels/chart87.xml.rels><?xml version="1.0" encoding="UTF-8" standalone="yes"?>
<Relationships xmlns="http://schemas.openxmlformats.org/package/2006/relationships"><Relationship Id="rId1" Type="http://schemas.microsoft.com/office/2011/relationships/chartStyle" Target="style87.xml"/><Relationship Id="rId2" Type="http://schemas.microsoft.com/office/2011/relationships/chartColorStyle" Target="colors87.xml"/><Relationship Id="rId3" Type="http://schemas.openxmlformats.org/officeDocument/2006/relationships/package" Target="../embeddings/Microsoft_Excel_Worksheet87.xlsx"/></Relationships>
</file>

<file path=ppt/charts/_rels/chart88.xml.rels><?xml version="1.0" encoding="UTF-8" standalone="yes"?>
<Relationships xmlns="http://schemas.openxmlformats.org/package/2006/relationships"><Relationship Id="rId1" Type="http://schemas.microsoft.com/office/2011/relationships/chartStyle" Target="style88.xml"/><Relationship Id="rId2" Type="http://schemas.microsoft.com/office/2011/relationships/chartColorStyle" Target="colors88.xml"/><Relationship Id="rId3" Type="http://schemas.openxmlformats.org/officeDocument/2006/relationships/package" Target="../embeddings/Microsoft_Excel_Worksheet88.xlsx"/></Relationships>
</file>

<file path=ppt/charts/_rels/chart89.xml.rels><?xml version="1.0" encoding="UTF-8" standalone="yes"?>
<Relationships xmlns="http://schemas.openxmlformats.org/package/2006/relationships"><Relationship Id="rId1" Type="http://schemas.microsoft.com/office/2011/relationships/chartStyle" Target="style89.xml"/><Relationship Id="rId2" Type="http://schemas.microsoft.com/office/2011/relationships/chartColorStyle" Target="colors89.xml"/><Relationship Id="rId3" Type="http://schemas.openxmlformats.org/officeDocument/2006/relationships/package" Target="../embeddings/Microsoft_Excel_Worksheet89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9.xlsx"/></Relationships>
</file>

<file path=ppt/charts/_rels/chart90.xml.rels><?xml version="1.0" encoding="UTF-8" standalone="yes"?>
<Relationships xmlns="http://schemas.openxmlformats.org/package/2006/relationships"><Relationship Id="rId1" Type="http://schemas.microsoft.com/office/2011/relationships/chartStyle" Target="style90.xml"/><Relationship Id="rId2" Type="http://schemas.microsoft.com/office/2011/relationships/chartColorStyle" Target="colors90.xml"/><Relationship Id="rId3" Type="http://schemas.openxmlformats.org/officeDocument/2006/relationships/package" Target="../embeddings/Microsoft_Excel_Worksheet90.xlsx"/></Relationships>
</file>

<file path=ppt/charts/_rels/chart91.xml.rels><?xml version="1.0" encoding="UTF-8" standalone="yes"?>
<Relationships xmlns="http://schemas.openxmlformats.org/package/2006/relationships"><Relationship Id="rId1" Type="http://schemas.microsoft.com/office/2011/relationships/chartStyle" Target="style91.xml"/><Relationship Id="rId2" Type="http://schemas.microsoft.com/office/2011/relationships/chartColorStyle" Target="colors91.xml"/><Relationship Id="rId3" Type="http://schemas.openxmlformats.org/officeDocument/2006/relationships/package" Target="../embeddings/Microsoft_Excel_Worksheet91.xlsx"/></Relationships>
</file>

<file path=ppt/charts/_rels/chart92.xml.rels><?xml version="1.0" encoding="UTF-8" standalone="yes"?>
<Relationships xmlns="http://schemas.openxmlformats.org/package/2006/relationships"><Relationship Id="rId1" Type="http://schemas.microsoft.com/office/2011/relationships/chartStyle" Target="style92.xml"/><Relationship Id="rId2" Type="http://schemas.microsoft.com/office/2011/relationships/chartColorStyle" Target="colors92.xml"/><Relationship Id="rId3" Type="http://schemas.openxmlformats.org/officeDocument/2006/relationships/package" Target="../embeddings/Microsoft_Excel_Worksheet92.xlsx"/></Relationships>
</file>

<file path=ppt/charts/_rels/chart93.xml.rels><?xml version="1.0" encoding="UTF-8" standalone="yes"?>
<Relationships xmlns="http://schemas.openxmlformats.org/package/2006/relationships"><Relationship Id="rId1" Type="http://schemas.microsoft.com/office/2011/relationships/chartStyle" Target="style93.xml"/><Relationship Id="rId2" Type="http://schemas.microsoft.com/office/2011/relationships/chartColorStyle" Target="colors93.xml"/><Relationship Id="rId3" Type="http://schemas.openxmlformats.org/officeDocument/2006/relationships/package" Target="../embeddings/Microsoft_Excel_Worksheet93.xlsx"/></Relationships>
</file>

<file path=ppt/charts/_rels/chart94.xml.rels><?xml version="1.0" encoding="UTF-8" standalone="yes"?>
<Relationships xmlns="http://schemas.openxmlformats.org/package/2006/relationships"><Relationship Id="rId1" Type="http://schemas.microsoft.com/office/2011/relationships/chartStyle" Target="style94.xml"/><Relationship Id="rId2" Type="http://schemas.microsoft.com/office/2011/relationships/chartColorStyle" Target="colors94.xml"/><Relationship Id="rId3" Type="http://schemas.openxmlformats.org/officeDocument/2006/relationships/package" Target="../embeddings/Microsoft_Excel_Worksheet94.xlsx"/></Relationships>
</file>

<file path=ppt/charts/_rels/chart95.xml.rels><?xml version="1.0" encoding="UTF-8" standalone="yes"?>
<Relationships xmlns="http://schemas.openxmlformats.org/package/2006/relationships"><Relationship Id="rId1" Type="http://schemas.microsoft.com/office/2011/relationships/chartStyle" Target="style95.xml"/><Relationship Id="rId2" Type="http://schemas.microsoft.com/office/2011/relationships/chartColorStyle" Target="colors95.xml"/><Relationship Id="rId3" Type="http://schemas.openxmlformats.org/officeDocument/2006/relationships/package" Target="../embeddings/Microsoft_Excel_Worksheet95.xlsx"/></Relationships>
</file>

<file path=ppt/charts/_rels/chart96.xml.rels><?xml version="1.0" encoding="UTF-8" standalone="yes"?>
<Relationships xmlns="http://schemas.openxmlformats.org/package/2006/relationships"><Relationship Id="rId1" Type="http://schemas.microsoft.com/office/2011/relationships/chartStyle" Target="style96.xml"/><Relationship Id="rId2" Type="http://schemas.microsoft.com/office/2011/relationships/chartColorStyle" Target="colors96.xml"/><Relationship Id="rId3" Type="http://schemas.openxmlformats.org/officeDocument/2006/relationships/package" Target="../embeddings/Microsoft_Excel_Worksheet96.xlsx"/></Relationships>
</file>

<file path=ppt/charts/_rels/chart97.xml.rels><?xml version="1.0" encoding="UTF-8" standalone="yes"?>
<Relationships xmlns="http://schemas.openxmlformats.org/package/2006/relationships"><Relationship Id="rId1" Type="http://schemas.microsoft.com/office/2011/relationships/chartStyle" Target="style97.xml"/><Relationship Id="rId2" Type="http://schemas.microsoft.com/office/2011/relationships/chartColorStyle" Target="colors97.xml"/><Relationship Id="rId3" Type="http://schemas.openxmlformats.org/officeDocument/2006/relationships/package" Target="../embeddings/Microsoft_Excel_Worksheet97.xlsx"/></Relationships>
</file>

<file path=ppt/charts/_rels/chart98.xml.rels><?xml version="1.0" encoding="UTF-8" standalone="yes"?>
<Relationships xmlns="http://schemas.openxmlformats.org/package/2006/relationships"><Relationship Id="rId1" Type="http://schemas.microsoft.com/office/2011/relationships/chartStyle" Target="style98.xml"/><Relationship Id="rId2" Type="http://schemas.microsoft.com/office/2011/relationships/chartColorStyle" Target="colors98.xml"/><Relationship Id="rId3" Type="http://schemas.openxmlformats.org/officeDocument/2006/relationships/package" Target="../embeddings/Microsoft_Excel_Worksheet98.xlsx"/></Relationships>
</file>

<file path=ppt/charts/_rels/chart99.xml.rels><?xml version="1.0" encoding="UTF-8" standalone="yes"?>
<Relationships xmlns="http://schemas.openxmlformats.org/package/2006/relationships"><Relationship Id="rId1" Type="http://schemas.microsoft.com/office/2011/relationships/chartStyle" Target="style99.xml"/><Relationship Id="rId2" Type="http://schemas.microsoft.com/office/2011/relationships/chartColorStyle" Target="colors99.xml"/><Relationship Id="rId3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240304"/>
        <c:axId val="813549712"/>
      </c:lineChart>
      <c:catAx>
        <c:axId val="561240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3549712"/>
        <c:crosses val="autoZero"/>
        <c:auto val="1"/>
        <c:lblAlgn val="ctr"/>
        <c:lblOffset val="100"/>
        <c:noMultiLvlLbl val="0"/>
      </c:catAx>
      <c:valAx>
        <c:axId val="813549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240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1414816"/>
        <c:axId val="807033008"/>
      </c:lineChart>
      <c:catAx>
        <c:axId val="951414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033008"/>
        <c:crosses val="autoZero"/>
        <c:auto val="1"/>
        <c:lblAlgn val="ctr"/>
        <c:lblOffset val="100"/>
        <c:noMultiLvlLbl val="0"/>
      </c:catAx>
      <c:valAx>
        <c:axId val="807033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1414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1017904"/>
        <c:axId val="950835744"/>
      </c:lineChart>
      <c:catAx>
        <c:axId val="951017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835744"/>
        <c:crosses val="autoZero"/>
        <c:auto val="1"/>
        <c:lblAlgn val="ctr"/>
        <c:lblOffset val="100"/>
        <c:noMultiLvlLbl val="0"/>
      </c:catAx>
      <c:valAx>
        <c:axId val="950835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1017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241536"/>
        <c:axId val="468245536"/>
      </c:lineChart>
      <c:catAx>
        <c:axId val="468241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8245536"/>
        <c:crosses val="autoZero"/>
        <c:auto val="1"/>
        <c:lblAlgn val="ctr"/>
        <c:lblOffset val="100"/>
        <c:noMultiLvlLbl val="0"/>
      </c:catAx>
      <c:valAx>
        <c:axId val="468245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241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41734736"/>
        <c:axId val="541738832"/>
      </c:lineChart>
      <c:catAx>
        <c:axId val="541734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1738832"/>
        <c:crosses val="autoZero"/>
        <c:auto val="1"/>
        <c:lblAlgn val="ctr"/>
        <c:lblOffset val="100"/>
        <c:noMultiLvlLbl val="0"/>
      </c:catAx>
      <c:valAx>
        <c:axId val="541738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1734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866512"/>
        <c:axId val="541926416"/>
      </c:lineChart>
      <c:catAx>
        <c:axId val="55786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1926416"/>
        <c:crosses val="autoZero"/>
        <c:auto val="1"/>
        <c:lblAlgn val="ctr"/>
        <c:lblOffset val="100"/>
        <c:noMultiLvlLbl val="0"/>
      </c:catAx>
      <c:valAx>
        <c:axId val="541926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86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309360"/>
        <c:axId val="801313344"/>
      </c:lineChart>
      <c:catAx>
        <c:axId val="801309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313344"/>
        <c:crosses val="autoZero"/>
        <c:auto val="1"/>
        <c:lblAlgn val="ctr"/>
        <c:lblOffset val="100"/>
        <c:noMultiLvlLbl val="0"/>
      </c:catAx>
      <c:valAx>
        <c:axId val="80131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309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1787744"/>
        <c:axId val="542013328"/>
      </c:lineChart>
      <c:catAx>
        <c:axId val="541787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2013328"/>
        <c:crosses val="autoZero"/>
        <c:auto val="1"/>
        <c:lblAlgn val="ctr"/>
        <c:lblOffset val="100"/>
        <c:noMultiLvlLbl val="0"/>
      </c:catAx>
      <c:valAx>
        <c:axId val="542013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1787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625904"/>
        <c:axId val="519411440"/>
      </c:lineChart>
      <c:catAx>
        <c:axId val="519625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9411440"/>
        <c:crosses val="autoZero"/>
        <c:auto val="1"/>
        <c:lblAlgn val="ctr"/>
        <c:lblOffset val="100"/>
        <c:noMultiLvlLbl val="0"/>
      </c:catAx>
      <c:valAx>
        <c:axId val="519411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625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8054800"/>
        <c:axId val="558070816"/>
      </c:lineChart>
      <c:catAx>
        <c:axId val="558054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8070816"/>
        <c:crosses val="autoZero"/>
        <c:auto val="1"/>
        <c:lblAlgn val="ctr"/>
        <c:lblOffset val="100"/>
        <c:noMultiLvlLbl val="0"/>
      </c:catAx>
      <c:valAx>
        <c:axId val="558070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8054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1974896"/>
        <c:axId val="587420272"/>
      </c:lineChart>
      <c:catAx>
        <c:axId val="541974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7420272"/>
        <c:crosses val="autoZero"/>
        <c:auto val="1"/>
        <c:lblAlgn val="ctr"/>
        <c:lblOffset val="100"/>
        <c:noMultiLvlLbl val="0"/>
      </c:catAx>
      <c:valAx>
        <c:axId val="587420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1974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627568"/>
        <c:axId val="557876304"/>
      </c:lineChart>
      <c:catAx>
        <c:axId val="853627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7876304"/>
        <c:crosses val="autoZero"/>
        <c:auto val="1"/>
        <c:lblAlgn val="ctr"/>
        <c:lblOffset val="100"/>
        <c:noMultiLvlLbl val="0"/>
      </c:catAx>
      <c:valAx>
        <c:axId val="557876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627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386640"/>
        <c:axId val="808342768"/>
      </c:lineChart>
      <c:catAx>
        <c:axId val="604386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8342768"/>
        <c:crosses val="autoZero"/>
        <c:auto val="1"/>
        <c:lblAlgn val="ctr"/>
        <c:lblOffset val="100"/>
        <c:noMultiLvlLbl val="0"/>
      </c:catAx>
      <c:valAx>
        <c:axId val="808342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4386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1317856"/>
        <c:axId val="541321840"/>
      </c:lineChart>
      <c:catAx>
        <c:axId val="541317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1321840"/>
        <c:crosses val="autoZero"/>
        <c:auto val="1"/>
        <c:lblAlgn val="ctr"/>
        <c:lblOffset val="100"/>
        <c:noMultiLvlLbl val="0"/>
      </c:catAx>
      <c:valAx>
        <c:axId val="541321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1317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058544"/>
        <c:axId val="468062528"/>
      </c:lineChart>
      <c:catAx>
        <c:axId val="468058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8062528"/>
        <c:crosses val="autoZero"/>
        <c:auto val="1"/>
        <c:lblAlgn val="ctr"/>
        <c:lblOffset val="100"/>
        <c:noMultiLvlLbl val="0"/>
      </c:catAx>
      <c:valAx>
        <c:axId val="46806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058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2425872"/>
        <c:axId val="512429792"/>
      </c:lineChart>
      <c:catAx>
        <c:axId val="512425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2429792"/>
        <c:crosses val="autoZero"/>
        <c:auto val="1"/>
        <c:lblAlgn val="ctr"/>
        <c:lblOffset val="100"/>
        <c:noMultiLvlLbl val="0"/>
      </c:catAx>
      <c:valAx>
        <c:axId val="512429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2425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0437776"/>
        <c:axId val="950404784"/>
      </c:lineChart>
      <c:catAx>
        <c:axId val="950437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404784"/>
        <c:crosses val="autoZero"/>
        <c:auto val="1"/>
        <c:lblAlgn val="ctr"/>
        <c:lblOffset val="100"/>
        <c:noMultiLvlLbl val="0"/>
      </c:catAx>
      <c:valAx>
        <c:axId val="950404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0437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740400"/>
        <c:axId val="559729280"/>
      </c:lineChart>
      <c:catAx>
        <c:axId val="559740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729280"/>
        <c:crosses val="autoZero"/>
        <c:auto val="1"/>
        <c:lblAlgn val="ctr"/>
        <c:lblOffset val="100"/>
        <c:noMultiLvlLbl val="0"/>
      </c:catAx>
      <c:valAx>
        <c:axId val="559729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74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328192"/>
        <c:axId val="519332192"/>
      </c:lineChart>
      <c:catAx>
        <c:axId val="519328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9332192"/>
        <c:crosses val="autoZero"/>
        <c:auto val="1"/>
        <c:lblAlgn val="ctr"/>
        <c:lblOffset val="100"/>
        <c:noMultiLvlLbl val="0"/>
      </c:catAx>
      <c:valAx>
        <c:axId val="519332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328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644048"/>
        <c:axId val="559650224"/>
      </c:lineChart>
      <c:catAx>
        <c:axId val="559644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650224"/>
        <c:crosses val="autoZero"/>
        <c:auto val="1"/>
        <c:lblAlgn val="ctr"/>
        <c:lblOffset val="100"/>
        <c:noMultiLvlLbl val="0"/>
      </c:catAx>
      <c:valAx>
        <c:axId val="559650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644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846464"/>
        <c:axId val="450825536"/>
      </c:lineChart>
      <c:catAx>
        <c:axId val="450846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825536"/>
        <c:crosses val="autoZero"/>
        <c:auto val="1"/>
        <c:lblAlgn val="ctr"/>
        <c:lblOffset val="100"/>
        <c:noMultiLvlLbl val="0"/>
      </c:catAx>
      <c:valAx>
        <c:axId val="450825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846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1827536"/>
        <c:axId val="511934944"/>
      </c:lineChart>
      <c:catAx>
        <c:axId val="511827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1934944"/>
        <c:crosses val="autoZero"/>
        <c:auto val="1"/>
        <c:lblAlgn val="ctr"/>
        <c:lblOffset val="100"/>
        <c:noMultiLvlLbl val="0"/>
      </c:catAx>
      <c:valAx>
        <c:axId val="5119349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1827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2008640"/>
        <c:axId val="512660288"/>
      </c:lineChart>
      <c:catAx>
        <c:axId val="512008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2660288"/>
        <c:crosses val="autoZero"/>
        <c:auto val="1"/>
        <c:lblAlgn val="ctr"/>
        <c:lblOffset val="100"/>
        <c:noMultiLvlLbl val="0"/>
      </c:catAx>
      <c:valAx>
        <c:axId val="512660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2008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3470480"/>
        <c:axId val="796280720"/>
      </c:lineChart>
      <c:catAx>
        <c:axId val="81347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6280720"/>
        <c:crosses val="autoZero"/>
        <c:auto val="1"/>
        <c:lblAlgn val="ctr"/>
        <c:lblOffset val="100"/>
        <c:noMultiLvlLbl val="0"/>
      </c:catAx>
      <c:valAx>
        <c:axId val="796280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3470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595248"/>
        <c:axId val="450599120"/>
      </c:lineChart>
      <c:catAx>
        <c:axId val="450595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599120"/>
        <c:crosses val="autoZero"/>
        <c:auto val="1"/>
        <c:lblAlgn val="ctr"/>
        <c:lblOffset val="100"/>
        <c:noMultiLvlLbl val="0"/>
      </c:catAx>
      <c:valAx>
        <c:axId val="45059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59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602368"/>
        <c:axId val="450610000"/>
      </c:lineChart>
      <c:catAx>
        <c:axId val="450602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610000"/>
        <c:crosses val="autoZero"/>
        <c:auto val="1"/>
        <c:lblAlgn val="ctr"/>
        <c:lblOffset val="100"/>
        <c:noMultiLvlLbl val="0"/>
      </c:catAx>
      <c:valAx>
        <c:axId val="450610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602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7852000"/>
        <c:axId val="467813488"/>
      </c:lineChart>
      <c:catAx>
        <c:axId val="467852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7813488"/>
        <c:crosses val="autoZero"/>
        <c:auto val="1"/>
        <c:lblAlgn val="ctr"/>
        <c:lblOffset val="100"/>
        <c:noMultiLvlLbl val="0"/>
      </c:catAx>
      <c:valAx>
        <c:axId val="467813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7852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907280"/>
        <c:axId val="560926720"/>
      </c:lineChart>
      <c:catAx>
        <c:axId val="560907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926720"/>
        <c:crosses val="autoZero"/>
        <c:auto val="1"/>
        <c:lblAlgn val="ctr"/>
        <c:lblOffset val="100"/>
        <c:noMultiLvlLbl val="0"/>
      </c:catAx>
      <c:valAx>
        <c:axId val="560926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907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155360"/>
        <c:axId val="587957728"/>
      </c:lineChart>
      <c:catAx>
        <c:axId val="468155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7957728"/>
        <c:crosses val="autoZero"/>
        <c:auto val="1"/>
        <c:lblAlgn val="ctr"/>
        <c:lblOffset val="100"/>
        <c:noMultiLvlLbl val="0"/>
      </c:catAx>
      <c:valAx>
        <c:axId val="587957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155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460624"/>
        <c:axId val="450113728"/>
      </c:lineChart>
      <c:catAx>
        <c:axId val="450460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113728"/>
        <c:crosses val="autoZero"/>
        <c:auto val="1"/>
        <c:lblAlgn val="ctr"/>
        <c:lblOffset val="100"/>
        <c:noMultiLvlLbl val="0"/>
      </c:catAx>
      <c:valAx>
        <c:axId val="450113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460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777440"/>
        <c:axId val="560775280"/>
      </c:lineChart>
      <c:catAx>
        <c:axId val="560777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775280"/>
        <c:crosses val="autoZero"/>
        <c:auto val="1"/>
        <c:lblAlgn val="ctr"/>
        <c:lblOffset val="100"/>
        <c:noMultiLvlLbl val="0"/>
      </c:catAx>
      <c:valAx>
        <c:axId val="560775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777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579616"/>
        <c:axId val="560583472"/>
      </c:lineChart>
      <c:catAx>
        <c:axId val="560579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583472"/>
        <c:crosses val="autoZero"/>
        <c:auto val="1"/>
        <c:lblAlgn val="ctr"/>
        <c:lblOffset val="100"/>
        <c:noMultiLvlLbl val="0"/>
      </c:catAx>
      <c:valAx>
        <c:axId val="56058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579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9895696"/>
        <c:axId val="449893024"/>
      </c:lineChart>
      <c:catAx>
        <c:axId val="449895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893024"/>
        <c:crosses val="autoZero"/>
        <c:auto val="1"/>
        <c:lblAlgn val="ctr"/>
        <c:lblOffset val="100"/>
        <c:noMultiLvlLbl val="0"/>
      </c:catAx>
      <c:valAx>
        <c:axId val="449893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89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9971040"/>
        <c:axId val="449917888"/>
      </c:lineChart>
      <c:catAx>
        <c:axId val="44997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917888"/>
        <c:crosses val="autoZero"/>
        <c:auto val="1"/>
        <c:lblAlgn val="ctr"/>
        <c:lblOffset val="100"/>
        <c:noMultiLvlLbl val="0"/>
      </c:catAx>
      <c:valAx>
        <c:axId val="449917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97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8361248"/>
        <c:axId val="808363568"/>
      </c:lineChart>
      <c:catAx>
        <c:axId val="808361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8363568"/>
        <c:crosses val="autoZero"/>
        <c:auto val="1"/>
        <c:lblAlgn val="ctr"/>
        <c:lblOffset val="100"/>
        <c:noMultiLvlLbl val="0"/>
      </c:catAx>
      <c:valAx>
        <c:axId val="808363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8361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2207600"/>
        <c:axId val="560865744"/>
      </c:lineChart>
      <c:catAx>
        <c:axId val="512207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865744"/>
        <c:crosses val="autoZero"/>
        <c:auto val="1"/>
        <c:lblAlgn val="ctr"/>
        <c:lblOffset val="100"/>
        <c:noMultiLvlLbl val="0"/>
      </c:catAx>
      <c:valAx>
        <c:axId val="560865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2207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226176"/>
        <c:axId val="559336736"/>
      </c:lineChart>
      <c:catAx>
        <c:axId val="559226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336736"/>
        <c:crosses val="autoZero"/>
        <c:auto val="1"/>
        <c:lblAlgn val="ctr"/>
        <c:lblOffset val="100"/>
        <c:noMultiLvlLbl val="0"/>
      </c:catAx>
      <c:valAx>
        <c:axId val="559336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226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340800"/>
        <c:axId val="559349136"/>
      </c:lineChart>
      <c:catAx>
        <c:axId val="559340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349136"/>
        <c:crosses val="autoZero"/>
        <c:auto val="1"/>
        <c:lblAlgn val="ctr"/>
        <c:lblOffset val="100"/>
        <c:noMultiLvlLbl val="0"/>
      </c:catAx>
      <c:valAx>
        <c:axId val="559349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340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673952"/>
        <c:axId val="560755168"/>
      </c:lineChart>
      <c:catAx>
        <c:axId val="560673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755168"/>
        <c:crosses val="autoZero"/>
        <c:auto val="1"/>
        <c:lblAlgn val="ctr"/>
        <c:lblOffset val="100"/>
        <c:noMultiLvlLbl val="0"/>
      </c:catAx>
      <c:valAx>
        <c:axId val="560755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673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422480"/>
        <c:axId val="560433376"/>
      </c:lineChart>
      <c:catAx>
        <c:axId val="560422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433376"/>
        <c:crosses val="autoZero"/>
        <c:auto val="1"/>
        <c:lblAlgn val="ctr"/>
        <c:lblOffset val="100"/>
        <c:noMultiLvlLbl val="0"/>
      </c:catAx>
      <c:valAx>
        <c:axId val="560433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422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6531456"/>
        <c:axId val="446535456"/>
      </c:lineChart>
      <c:catAx>
        <c:axId val="446531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535456"/>
        <c:crosses val="autoZero"/>
        <c:auto val="1"/>
        <c:lblAlgn val="ctr"/>
        <c:lblOffset val="100"/>
        <c:noMultiLvlLbl val="0"/>
      </c:catAx>
      <c:valAx>
        <c:axId val="446535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6531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130480"/>
        <c:axId val="544604960"/>
      </c:lineChart>
      <c:catAx>
        <c:axId val="51913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604960"/>
        <c:crosses val="autoZero"/>
        <c:auto val="1"/>
        <c:lblAlgn val="ctr"/>
        <c:lblOffset val="100"/>
        <c:noMultiLvlLbl val="0"/>
      </c:catAx>
      <c:valAx>
        <c:axId val="544604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130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320368"/>
        <c:axId val="558200176"/>
      </c:lineChart>
      <c:catAx>
        <c:axId val="559320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8200176"/>
        <c:crosses val="autoZero"/>
        <c:auto val="1"/>
        <c:lblAlgn val="ctr"/>
        <c:lblOffset val="100"/>
        <c:noMultiLvlLbl val="0"/>
      </c:catAx>
      <c:valAx>
        <c:axId val="558200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32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6140096"/>
        <c:axId val="446058624"/>
      </c:lineChart>
      <c:catAx>
        <c:axId val="446140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058624"/>
        <c:crosses val="autoZero"/>
        <c:auto val="1"/>
        <c:lblAlgn val="ctr"/>
        <c:lblOffset val="100"/>
        <c:noMultiLvlLbl val="0"/>
      </c:catAx>
      <c:valAx>
        <c:axId val="446058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6140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756368"/>
        <c:axId val="559150640"/>
      </c:lineChart>
      <c:catAx>
        <c:axId val="556756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150640"/>
        <c:crosses val="autoZero"/>
        <c:auto val="1"/>
        <c:lblAlgn val="ctr"/>
        <c:lblOffset val="100"/>
        <c:noMultiLvlLbl val="0"/>
      </c:catAx>
      <c:valAx>
        <c:axId val="559150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756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6459072"/>
        <c:axId val="806463072"/>
      </c:lineChart>
      <c:catAx>
        <c:axId val="806459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6463072"/>
        <c:crosses val="autoZero"/>
        <c:auto val="1"/>
        <c:lblAlgn val="ctr"/>
        <c:lblOffset val="100"/>
        <c:noMultiLvlLbl val="0"/>
      </c:catAx>
      <c:valAx>
        <c:axId val="806463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6459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305808"/>
        <c:axId val="560309872"/>
      </c:lineChart>
      <c:catAx>
        <c:axId val="560305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309872"/>
        <c:crosses val="autoZero"/>
        <c:auto val="1"/>
        <c:lblAlgn val="ctr"/>
        <c:lblOffset val="100"/>
        <c:noMultiLvlLbl val="0"/>
      </c:catAx>
      <c:valAx>
        <c:axId val="560309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305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017856"/>
        <c:axId val="446013552"/>
      </c:lineChart>
      <c:catAx>
        <c:axId val="450017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013552"/>
        <c:crosses val="autoZero"/>
        <c:auto val="1"/>
        <c:lblAlgn val="ctr"/>
        <c:lblOffset val="100"/>
        <c:noMultiLvlLbl val="0"/>
      </c:catAx>
      <c:valAx>
        <c:axId val="446013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017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939584"/>
        <c:axId val="888075616"/>
      </c:lineChart>
      <c:catAx>
        <c:axId val="559939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075616"/>
        <c:crosses val="autoZero"/>
        <c:auto val="1"/>
        <c:lblAlgn val="ctr"/>
        <c:lblOffset val="100"/>
        <c:noMultiLvlLbl val="0"/>
      </c:catAx>
      <c:valAx>
        <c:axId val="888075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939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878096"/>
        <c:axId val="445795408"/>
      </c:lineChart>
      <c:catAx>
        <c:axId val="445878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795408"/>
        <c:crosses val="autoZero"/>
        <c:auto val="1"/>
        <c:lblAlgn val="ctr"/>
        <c:lblOffset val="100"/>
        <c:noMultiLvlLbl val="0"/>
      </c:catAx>
      <c:valAx>
        <c:axId val="445795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878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079040"/>
        <c:axId val="888083024"/>
      </c:lineChart>
      <c:catAx>
        <c:axId val="888079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083024"/>
        <c:crosses val="autoZero"/>
        <c:auto val="1"/>
        <c:lblAlgn val="ctr"/>
        <c:lblOffset val="100"/>
        <c:noMultiLvlLbl val="0"/>
      </c:catAx>
      <c:valAx>
        <c:axId val="888083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079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1848512"/>
        <c:axId val="801479072"/>
      </c:lineChart>
      <c:catAx>
        <c:axId val="511848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479072"/>
        <c:crosses val="autoZero"/>
        <c:auto val="1"/>
        <c:lblAlgn val="ctr"/>
        <c:lblOffset val="100"/>
        <c:noMultiLvlLbl val="0"/>
      </c:catAx>
      <c:valAx>
        <c:axId val="801479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1848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243680"/>
        <c:axId val="909019184"/>
      </c:lineChart>
      <c:catAx>
        <c:axId val="519243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019184"/>
        <c:crosses val="autoZero"/>
        <c:auto val="1"/>
        <c:lblAlgn val="ctr"/>
        <c:lblOffset val="100"/>
        <c:noMultiLvlLbl val="0"/>
      </c:catAx>
      <c:valAx>
        <c:axId val="909019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243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850528"/>
        <c:axId val="887854528"/>
      </c:lineChart>
      <c:catAx>
        <c:axId val="887850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854528"/>
        <c:crosses val="autoZero"/>
        <c:auto val="1"/>
        <c:lblAlgn val="ctr"/>
        <c:lblOffset val="100"/>
        <c:noMultiLvlLbl val="0"/>
      </c:catAx>
      <c:valAx>
        <c:axId val="887854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850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711040"/>
        <c:axId val="887741920"/>
      </c:lineChart>
      <c:catAx>
        <c:axId val="88771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741920"/>
        <c:crosses val="autoZero"/>
        <c:auto val="1"/>
        <c:lblAlgn val="ctr"/>
        <c:lblOffset val="100"/>
        <c:noMultiLvlLbl val="0"/>
      </c:catAx>
      <c:valAx>
        <c:axId val="887741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71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717872"/>
        <c:axId val="887639504"/>
      </c:lineChart>
      <c:catAx>
        <c:axId val="887717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639504"/>
        <c:crosses val="autoZero"/>
        <c:auto val="1"/>
        <c:lblAlgn val="ctr"/>
        <c:lblOffset val="100"/>
        <c:noMultiLvlLbl val="0"/>
      </c:catAx>
      <c:valAx>
        <c:axId val="887639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717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7743376"/>
        <c:axId val="807747360"/>
      </c:lineChart>
      <c:catAx>
        <c:axId val="807743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747360"/>
        <c:crosses val="autoZero"/>
        <c:auto val="1"/>
        <c:lblAlgn val="ctr"/>
        <c:lblOffset val="100"/>
        <c:noMultiLvlLbl val="0"/>
      </c:catAx>
      <c:valAx>
        <c:axId val="807747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7743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623968"/>
        <c:axId val="887752000"/>
      </c:lineChart>
      <c:catAx>
        <c:axId val="887623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752000"/>
        <c:crosses val="autoZero"/>
        <c:auto val="1"/>
        <c:lblAlgn val="ctr"/>
        <c:lblOffset val="100"/>
        <c:noMultiLvlLbl val="0"/>
      </c:catAx>
      <c:valAx>
        <c:axId val="887752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62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012528"/>
        <c:axId val="513246272"/>
      </c:lineChart>
      <c:catAx>
        <c:axId val="542012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3246272"/>
        <c:crosses val="autoZero"/>
        <c:auto val="1"/>
        <c:lblAlgn val="ctr"/>
        <c:lblOffset val="100"/>
        <c:noMultiLvlLbl val="0"/>
      </c:catAx>
      <c:valAx>
        <c:axId val="513246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012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261136"/>
        <c:axId val="519111152"/>
      </c:lineChart>
      <c:catAx>
        <c:axId val="519261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9111152"/>
        <c:crosses val="autoZero"/>
        <c:auto val="1"/>
        <c:lblAlgn val="ctr"/>
        <c:lblOffset val="100"/>
        <c:noMultiLvlLbl val="0"/>
      </c:catAx>
      <c:valAx>
        <c:axId val="519111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261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038992"/>
        <c:axId val="467914592"/>
      </c:lineChart>
      <c:catAx>
        <c:axId val="468038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7914592"/>
        <c:crosses val="autoZero"/>
        <c:auto val="1"/>
        <c:lblAlgn val="ctr"/>
        <c:lblOffset val="100"/>
        <c:noMultiLvlLbl val="0"/>
      </c:catAx>
      <c:valAx>
        <c:axId val="467914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038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1985152"/>
        <c:axId val="560235136"/>
      </c:lineChart>
      <c:catAx>
        <c:axId val="511985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235136"/>
        <c:crosses val="autoZero"/>
        <c:auto val="1"/>
        <c:lblAlgn val="ctr"/>
        <c:lblOffset val="100"/>
        <c:noMultiLvlLbl val="0"/>
      </c:catAx>
      <c:valAx>
        <c:axId val="560235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198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217072"/>
        <c:axId val="560208976"/>
      </c:lineChart>
      <c:catAx>
        <c:axId val="560217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208976"/>
        <c:crosses val="autoZero"/>
        <c:auto val="1"/>
        <c:lblAlgn val="ctr"/>
        <c:lblOffset val="100"/>
        <c:noMultiLvlLbl val="0"/>
      </c:catAx>
      <c:valAx>
        <c:axId val="560208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217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739040"/>
        <c:axId val="560379456"/>
      </c:lineChart>
      <c:catAx>
        <c:axId val="560739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379456"/>
        <c:crosses val="autoZero"/>
        <c:auto val="1"/>
        <c:lblAlgn val="ctr"/>
        <c:lblOffset val="100"/>
        <c:noMultiLvlLbl val="0"/>
      </c:catAx>
      <c:valAx>
        <c:axId val="56037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739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436512"/>
        <c:axId val="887933488"/>
      </c:lineChart>
      <c:catAx>
        <c:axId val="56043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933488"/>
        <c:crosses val="autoZero"/>
        <c:auto val="1"/>
        <c:lblAlgn val="ctr"/>
        <c:lblOffset val="100"/>
        <c:noMultiLvlLbl val="0"/>
      </c:catAx>
      <c:valAx>
        <c:axId val="887933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43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138768"/>
        <c:axId val="887142768"/>
      </c:lineChart>
      <c:catAx>
        <c:axId val="887138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142768"/>
        <c:crosses val="autoZero"/>
        <c:auto val="1"/>
        <c:lblAlgn val="ctr"/>
        <c:lblOffset val="100"/>
        <c:noMultiLvlLbl val="0"/>
      </c:catAx>
      <c:valAx>
        <c:axId val="887142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138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831152"/>
        <c:axId val="940835152"/>
      </c:lineChart>
      <c:catAx>
        <c:axId val="94083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835152"/>
        <c:crosses val="autoZero"/>
        <c:auto val="1"/>
        <c:lblAlgn val="ctr"/>
        <c:lblOffset val="100"/>
        <c:noMultiLvlLbl val="0"/>
      </c:catAx>
      <c:valAx>
        <c:axId val="940835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83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6671872"/>
        <c:axId val="191198752"/>
      </c:lineChart>
      <c:catAx>
        <c:axId val="186671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1198752"/>
        <c:crosses val="autoZero"/>
        <c:auto val="1"/>
        <c:lblAlgn val="ctr"/>
        <c:lblOffset val="100"/>
        <c:noMultiLvlLbl val="0"/>
      </c:catAx>
      <c:valAx>
        <c:axId val="191198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6671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695664"/>
        <c:axId val="469699664"/>
      </c:lineChart>
      <c:catAx>
        <c:axId val="469695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699664"/>
        <c:crosses val="autoZero"/>
        <c:auto val="1"/>
        <c:lblAlgn val="ctr"/>
        <c:lblOffset val="100"/>
        <c:noMultiLvlLbl val="0"/>
      </c:catAx>
      <c:valAx>
        <c:axId val="469699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695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9981440"/>
        <c:axId val="940889632"/>
      </c:lineChart>
      <c:catAx>
        <c:axId val="449981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889632"/>
        <c:crosses val="autoZero"/>
        <c:auto val="1"/>
        <c:lblAlgn val="ctr"/>
        <c:lblOffset val="100"/>
        <c:noMultiLvlLbl val="0"/>
      </c:catAx>
      <c:valAx>
        <c:axId val="940889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981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944688"/>
        <c:axId val="559304080"/>
      </c:lineChart>
      <c:catAx>
        <c:axId val="940944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304080"/>
        <c:crosses val="autoZero"/>
        <c:auto val="1"/>
        <c:lblAlgn val="ctr"/>
        <c:lblOffset val="100"/>
        <c:noMultiLvlLbl val="0"/>
      </c:catAx>
      <c:valAx>
        <c:axId val="559304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944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269104"/>
        <c:axId val="450063008"/>
      </c:lineChart>
      <c:catAx>
        <c:axId val="450269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063008"/>
        <c:crosses val="autoZero"/>
        <c:auto val="1"/>
        <c:lblAlgn val="ctr"/>
        <c:lblOffset val="100"/>
        <c:noMultiLvlLbl val="0"/>
      </c:catAx>
      <c:valAx>
        <c:axId val="450063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269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002992"/>
        <c:axId val="469006992"/>
      </c:lineChart>
      <c:catAx>
        <c:axId val="469002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006992"/>
        <c:crosses val="autoZero"/>
        <c:auto val="1"/>
        <c:lblAlgn val="ctr"/>
        <c:lblOffset val="100"/>
        <c:noMultiLvlLbl val="0"/>
      </c:catAx>
      <c:valAx>
        <c:axId val="469006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002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068432"/>
        <c:axId val="469040896"/>
      </c:lineChart>
      <c:catAx>
        <c:axId val="469068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040896"/>
        <c:crosses val="autoZero"/>
        <c:auto val="1"/>
        <c:lblAlgn val="ctr"/>
        <c:lblOffset val="100"/>
        <c:noMultiLvlLbl val="0"/>
      </c:catAx>
      <c:valAx>
        <c:axId val="469040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068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599472"/>
        <c:axId val="469601248"/>
      </c:lineChart>
      <c:catAx>
        <c:axId val="469599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601248"/>
        <c:crosses val="autoZero"/>
        <c:auto val="1"/>
        <c:lblAlgn val="ctr"/>
        <c:lblOffset val="100"/>
        <c:noMultiLvlLbl val="0"/>
      </c:catAx>
      <c:valAx>
        <c:axId val="469601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599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551424"/>
        <c:axId val="469588448"/>
      </c:lineChart>
      <c:catAx>
        <c:axId val="469551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588448"/>
        <c:crosses val="autoZero"/>
        <c:auto val="1"/>
        <c:lblAlgn val="ctr"/>
        <c:lblOffset val="100"/>
        <c:noMultiLvlLbl val="0"/>
      </c:catAx>
      <c:valAx>
        <c:axId val="469588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551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618320"/>
        <c:axId val="940621904"/>
      </c:lineChart>
      <c:catAx>
        <c:axId val="940618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621904"/>
        <c:crosses val="autoZero"/>
        <c:auto val="1"/>
        <c:lblAlgn val="ctr"/>
        <c:lblOffset val="100"/>
        <c:noMultiLvlLbl val="0"/>
      </c:catAx>
      <c:valAx>
        <c:axId val="940621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618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230496"/>
        <c:axId val="469234496"/>
      </c:lineChart>
      <c:catAx>
        <c:axId val="469230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234496"/>
        <c:crosses val="autoZero"/>
        <c:auto val="1"/>
        <c:lblAlgn val="ctr"/>
        <c:lblOffset val="100"/>
        <c:noMultiLvlLbl val="0"/>
      </c:catAx>
      <c:valAx>
        <c:axId val="469234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23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9026784"/>
        <c:axId val="617992704"/>
      </c:lineChart>
      <c:catAx>
        <c:axId val="949026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7992704"/>
        <c:crosses val="autoZero"/>
        <c:auto val="1"/>
        <c:lblAlgn val="ctr"/>
        <c:lblOffset val="100"/>
        <c:noMultiLvlLbl val="0"/>
      </c:catAx>
      <c:valAx>
        <c:axId val="617992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9026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299584"/>
        <c:axId val="469303584"/>
      </c:lineChart>
      <c:catAx>
        <c:axId val="469299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303584"/>
        <c:crosses val="autoZero"/>
        <c:auto val="1"/>
        <c:lblAlgn val="ctr"/>
        <c:lblOffset val="100"/>
        <c:noMultiLvlLbl val="0"/>
      </c:catAx>
      <c:valAx>
        <c:axId val="469303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299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2591648"/>
        <c:axId val="449934656"/>
      </c:lineChart>
      <c:catAx>
        <c:axId val="792591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934656"/>
        <c:crosses val="autoZero"/>
        <c:auto val="1"/>
        <c:lblAlgn val="ctr"/>
        <c:lblOffset val="100"/>
        <c:noMultiLvlLbl val="0"/>
      </c:catAx>
      <c:valAx>
        <c:axId val="449934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2591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156688"/>
        <c:axId val="445913840"/>
      </c:lineChart>
      <c:catAx>
        <c:axId val="559156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913840"/>
        <c:crosses val="autoZero"/>
        <c:auto val="1"/>
        <c:lblAlgn val="ctr"/>
        <c:lblOffset val="100"/>
        <c:noMultiLvlLbl val="0"/>
      </c:catAx>
      <c:valAx>
        <c:axId val="445913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156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451504"/>
        <c:axId val="951040928"/>
      </c:lineChart>
      <c:catAx>
        <c:axId val="887451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1040928"/>
        <c:crosses val="autoZero"/>
        <c:auto val="1"/>
        <c:lblAlgn val="ctr"/>
        <c:lblOffset val="100"/>
        <c:noMultiLvlLbl val="0"/>
      </c:catAx>
      <c:valAx>
        <c:axId val="951040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451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1933296"/>
        <c:axId val="791930816"/>
      </c:lineChart>
      <c:catAx>
        <c:axId val="791933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1930816"/>
        <c:crosses val="autoZero"/>
        <c:auto val="1"/>
        <c:lblAlgn val="ctr"/>
        <c:lblOffset val="100"/>
        <c:noMultiLvlLbl val="0"/>
      </c:catAx>
      <c:valAx>
        <c:axId val="791930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1933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762336"/>
        <c:axId val="887388912"/>
      </c:lineChart>
      <c:catAx>
        <c:axId val="468762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388912"/>
        <c:crosses val="autoZero"/>
        <c:auto val="1"/>
        <c:lblAlgn val="ctr"/>
        <c:lblOffset val="100"/>
        <c:noMultiLvlLbl val="0"/>
      </c:catAx>
      <c:valAx>
        <c:axId val="887388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762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760544"/>
        <c:axId val="885713600"/>
      </c:lineChart>
      <c:catAx>
        <c:axId val="885760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713600"/>
        <c:crosses val="autoZero"/>
        <c:auto val="1"/>
        <c:lblAlgn val="ctr"/>
        <c:lblOffset val="100"/>
        <c:noMultiLvlLbl val="0"/>
      </c:catAx>
      <c:valAx>
        <c:axId val="885713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760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1741152"/>
        <c:axId val="791692384"/>
      </c:lineChart>
      <c:catAx>
        <c:axId val="79174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1692384"/>
        <c:crosses val="autoZero"/>
        <c:auto val="1"/>
        <c:lblAlgn val="ctr"/>
        <c:lblOffset val="100"/>
        <c:noMultiLvlLbl val="0"/>
      </c:catAx>
      <c:valAx>
        <c:axId val="791692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174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1971456"/>
        <c:axId val="791975232"/>
      </c:lineChart>
      <c:catAx>
        <c:axId val="791971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1975232"/>
        <c:crosses val="autoZero"/>
        <c:auto val="1"/>
        <c:lblAlgn val="ctr"/>
        <c:lblOffset val="100"/>
        <c:noMultiLvlLbl val="0"/>
      </c:catAx>
      <c:valAx>
        <c:axId val="791975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1971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563168"/>
        <c:axId val="844567152"/>
      </c:lineChart>
      <c:catAx>
        <c:axId val="844563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4567152"/>
        <c:crosses val="autoZero"/>
        <c:auto val="1"/>
        <c:lblAlgn val="ctr"/>
        <c:lblOffset val="100"/>
        <c:noMultiLvlLbl val="0"/>
      </c:catAx>
      <c:valAx>
        <c:axId val="844567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563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919040"/>
        <c:axId val="593132528"/>
      </c:lineChart>
      <c:catAx>
        <c:axId val="592919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132528"/>
        <c:crosses val="autoZero"/>
        <c:auto val="1"/>
        <c:lblAlgn val="ctr"/>
        <c:lblOffset val="100"/>
        <c:noMultiLvlLbl val="0"/>
      </c:catAx>
      <c:valAx>
        <c:axId val="59313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919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333136"/>
        <c:axId val="844337120"/>
      </c:lineChart>
      <c:catAx>
        <c:axId val="844333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4337120"/>
        <c:crosses val="autoZero"/>
        <c:auto val="1"/>
        <c:lblAlgn val="ctr"/>
        <c:lblOffset val="100"/>
        <c:noMultiLvlLbl val="0"/>
      </c:catAx>
      <c:valAx>
        <c:axId val="844337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333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0476800"/>
        <c:axId val="490480800"/>
      </c:lineChart>
      <c:catAx>
        <c:axId val="490476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0480800"/>
        <c:crosses val="autoZero"/>
        <c:auto val="1"/>
        <c:lblAlgn val="ctr"/>
        <c:lblOffset val="100"/>
        <c:noMultiLvlLbl val="0"/>
      </c:catAx>
      <c:valAx>
        <c:axId val="490480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0476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158096"/>
        <c:axId val="844162096"/>
      </c:lineChart>
      <c:catAx>
        <c:axId val="844158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4162096"/>
        <c:crosses val="autoZero"/>
        <c:auto val="1"/>
        <c:lblAlgn val="ctr"/>
        <c:lblOffset val="100"/>
        <c:noMultiLvlLbl val="0"/>
      </c:catAx>
      <c:valAx>
        <c:axId val="844162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158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2144944"/>
        <c:axId val="490613392"/>
      </c:lineChart>
      <c:catAx>
        <c:axId val="792144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0613392"/>
        <c:crosses val="autoZero"/>
        <c:auto val="1"/>
        <c:lblAlgn val="ctr"/>
        <c:lblOffset val="100"/>
        <c:noMultiLvlLbl val="0"/>
      </c:catAx>
      <c:valAx>
        <c:axId val="490613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2144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980752"/>
        <c:axId val="893984736"/>
      </c:lineChart>
      <c:catAx>
        <c:axId val="893980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984736"/>
        <c:crosses val="autoZero"/>
        <c:auto val="1"/>
        <c:lblAlgn val="ctr"/>
        <c:lblOffset val="100"/>
        <c:noMultiLvlLbl val="0"/>
      </c:catAx>
      <c:valAx>
        <c:axId val="893984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980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805568"/>
        <c:axId val="908716720"/>
      </c:lineChart>
      <c:catAx>
        <c:axId val="908805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716720"/>
        <c:crosses val="autoZero"/>
        <c:auto val="1"/>
        <c:lblAlgn val="ctr"/>
        <c:lblOffset val="100"/>
        <c:noMultiLvlLbl val="0"/>
      </c:catAx>
      <c:valAx>
        <c:axId val="908716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805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7769056"/>
        <c:axId val="885765648"/>
      </c:lineChart>
      <c:catAx>
        <c:axId val="467769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765648"/>
        <c:crosses val="autoZero"/>
        <c:auto val="1"/>
        <c:lblAlgn val="ctr"/>
        <c:lblOffset val="100"/>
        <c:noMultiLvlLbl val="0"/>
      </c:catAx>
      <c:valAx>
        <c:axId val="885765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7769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422256"/>
        <c:axId val="908408736"/>
      </c:lineChart>
      <c:catAx>
        <c:axId val="908422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408736"/>
        <c:crosses val="autoZero"/>
        <c:auto val="1"/>
        <c:lblAlgn val="ctr"/>
        <c:lblOffset val="100"/>
        <c:noMultiLvlLbl val="0"/>
      </c:catAx>
      <c:valAx>
        <c:axId val="908408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422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464832"/>
        <c:axId val="885517120"/>
      </c:lineChart>
      <c:catAx>
        <c:axId val="885464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517120"/>
        <c:crosses val="autoZero"/>
        <c:auto val="1"/>
        <c:lblAlgn val="ctr"/>
        <c:lblOffset val="100"/>
        <c:noMultiLvlLbl val="0"/>
      </c:catAx>
      <c:valAx>
        <c:axId val="885517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464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9933184"/>
        <c:axId val="489937184"/>
      </c:lineChart>
      <c:catAx>
        <c:axId val="489933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937184"/>
        <c:crosses val="autoZero"/>
        <c:auto val="1"/>
        <c:lblAlgn val="ctr"/>
        <c:lblOffset val="100"/>
        <c:noMultiLvlLbl val="0"/>
      </c:catAx>
      <c:valAx>
        <c:axId val="489937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9933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5064016"/>
        <c:axId val="610638160"/>
      </c:lineChart>
      <c:catAx>
        <c:axId val="785064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638160"/>
        <c:crosses val="autoZero"/>
        <c:auto val="1"/>
        <c:lblAlgn val="ctr"/>
        <c:lblOffset val="100"/>
        <c:noMultiLvlLbl val="0"/>
      </c:catAx>
      <c:valAx>
        <c:axId val="610638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506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676128"/>
        <c:axId val="844132896"/>
      </c:lineChart>
      <c:catAx>
        <c:axId val="844676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4132896"/>
        <c:crosses val="autoZero"/>
        <c:auto val="1"/>
        <c:lblAlgn val="ctr"/>
        <c:lblOffset val="100"/>
        <c:noMultiLvlLbl val="0"/>
      </c:catAx>
      <c:valAx>
        <c:axId val="844132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676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626656"/>
        <c:axId val="893844272"/>
      </c:lineChart>
      <c:catAx>
        <c:axId val="844626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844272"/>
        <c:crosses val="autoZero"/>
        <c:auto val="1"/>
        <c:lblAlgn val="ctr"/>
        <c:lblOffset val="100"/>
        <c:noMultiLvlLbl val="0"/>
      </c:catAx>
      <c:valAx>
        <c:axId val="893844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626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568896"/>
        <c:axId val="792055728"/>
      </c:lineChart>
      <c:catAx>
        <c:axId val="450568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2055728"/>
        <c:crosses val="autoZero"/>
        <c:auto val="1"/>
        <c:lblAlgn val="ctr"/>
        <c:lblOffset val="100"/>
        <c:noMultiLvlLbl val="0"/>
      </c:catAx>
      <c:valAx>
        <c:axId val="792055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568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0470976"/>
        <c:axId val="489737392"/>
      </c:lineChart>
      <c:catAx>
        <c:axId val="490470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737392"/>
        <c:crosses val="autoZero"/>
        <c:auto val="1"/>
        <c:lblAlgn val="ctr"/>
        <c:lblOffset val="100"/>
        <c:noMultiLvlLbl val="0"/>
      </c:catAx>
      <c:valAx>
        <c:axId val="489737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0470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9755712"/>
        <c:axId val="489759696"/>
      </c:lineChart>
      <c:catAx>
        <c:axId val="48975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759696"/>
        <c:crosses val="autoZero"/>
        <c:auto val="1"/>
        <c:lblAlgn val="ctr"/>
        <c:lblOffset val="100"/>
        <c:noMultiLvlLbl val="0"/>
      </c:catAx>
      <c:valAx>
        <c:axId val="48975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9755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9783072"/>
        <c:axId val="489777424"/>
      </c:lineChart>
      <c:catAx>
        <c:axId val="489783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777424"/>
        <c:crosses val="autoZero"/>
        <c:auto val="1"/>
        <c:lblAlgn val="ctr"/>
        <c:lblOffset val="100"/>
        <c:noMultiLvlLbl val="0"/>
      </c:catAx>
      <c:valAx>
        <c:axId val="489777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9783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460464"/>
        <c:axId val="893788432"/>
      </c:lineChart>
      <c:catAx>
        <c:axId val="844460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788432"/>
        <c:crosses val="autoZero"/>
        <c:auto val="1"/>
        <c:lblAlgn val="ctr"/>
        <c:lblOffset val="100"/>
        <c:noMultiLvlLbl val="0"/>
      </c:catAx>
      <c:valAx>
        <c:axId val="893788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460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632944"/>
        <c:axId val="893636928"/>
      </c:lineChart>
      <c:catAx>
        <c:axId val="893632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636928"/>
        <c:crosses val="autoZero"/>
        <c:auto val="1"/>
        <c:lblAlgn val="ctr"/>
        <c:lblOffset val="100"/>
        <c:noMultiLvlLbl val="0"/>
      </c:catAx>
      <c:valAx>
        <c:axId val="89363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632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974352"/>
        <c:axId val="841978352"/>
      </c:lineChart>
      <c:catAx>
        <c:axId val="841974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978352"/>
        <c:crosses val="autoZero"/>
        <c:auto val="1"/>
        <c:lblAlgn val="ctr"/>
        <c:lblOffset val="100"/>
        <c:noMultiLvlLbl val="0"/>
      </c:catAx>
      <c:valAx>
        <c:axId val="841978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974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708736"/>
        <c:axId val="841713056"/>
      </c:lineChart>
      <c:catAx>
        <c:axId val="841708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713056"/>
        <c:crosses val="autoZero"/>
        <c:auto val="1"/>
        <c:lblAlgn val="ctr"/>
        <c:lblOffset val="100"/>
        <c:noMultiLvlLbl val="0"/>
      </c:catAx>
      <c:valAx>
        <c:axId val="841713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708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699632"/>
        <c:axId val="843668992"/>
      </c:lineChart>
      <c:catAx>
        <c:axId val="843699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668992"/>
        <c:crosses val="autoZero"/>
        <c:auto val="1"/>
        <c:lblAlgn val="ctr"/>
        <c:lblOffset val="100"/>
        <c:noMultiLvlLbl val="0"/>
      </c:catAx>
      <c:valAx>
        <c:axId val="843668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699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113568"/>
        <c:axId val="610738880"/>
      </c:lineChart>
      <c:catAx>
        <c:axId val="611113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738880"/>
        <c:crosses val="autoZero"/>
        <c:auto val="1"/>
        <c:lblAlgn val="ctr"/>
        <c:lblOffset val="100"/>
        <c:noMultiLvlLbl val="0"/>
      </c:catAx>
      <c:valAx>
        <c:axId val="610738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113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178976"/>
        <c:axId val="490319872"/>
      </c:lineChart>
      <c:catAx>
        <c:axId val="55917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0319872"/>
        <c:crosses val="autoZero"/>
        <c:auto val="1"/>
        <c:lblAlgn val="ctr"/>
        <c:lblOffset val="100"/>
        <c:noMultiLvlLbl val="0"/>
      </c:catAx>
      <c:valAx>
        <c:axId val="490319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17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741520"/>
        <c:axId val="845120112"/>
      </c:lineChart>
      <c:catAx>
        <c:axId val="468741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120112"/>
        <c:crosses val="autoZero"/>
        <c:auto val="1"/>
        <c:lblAlgn val="ctr"/>
        <c:lblOffset val="100"/>
        <c:noMultiLvlLbl val="0"/>
      </c:catAx>
      <c:valAx>
        <c:axId val="845120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741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919120"/>
        <c:axId val="893475824"/>
      </c:lineChart>
      <c:catAx>
        <c:axId val="844919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475824"/>
        <c:crosses val="autoZero"/>
        <c:auto val="1"/>
        <c:lblAlgn val="ctr"/>
        <c:lblOffset val="100"/>
        <c:noMultiLvlLbl val="0"/>
      </c:catAx>
      <c:valAx>
        <c:axId val="893475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919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258256"/>
        <c:axId val="841260688"/>
      </c:lineChart>
      <c:catAx>
        <c:axId val="841258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260688"/>
        <c:crosses val="autoZero"/>
        <c:auto val="1"/>
        <c:lblAlgn val="ctr"/>
        <c:lblOffset val="100"/>
        <c:noMultiLvlLbl val="0"/>
      </c:catAx>
      <c:valAx>
        <c:axId val="841260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258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225216"/>
        <c:axId val="841229216"/>
      </c:lineChart>
      <c:catAx>
        <c:axId val="841225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229216"/>
        <c:crosses val="autoZero"/>
        <c:auto val="1"/>
        <c:lblAlgn val="ctr"/>
        <c:lblOffset val="100"/>
        <c:noMultiLvlLbl val="0"/>
      </c:catAx>
      <c:valAx>
        <c:axId val="841229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225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0975472"/>
        <c:axId val="840979408"/>
      </c:lineChart>
      <c:catAx>
        <c:axId val="840975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0979408"/>
        <c:crosses val="autoZero"/>
        <c:auto val="1"/>
        <c:lblAlgn val="ctr"/>
        <c:lblOffset val="100"/>
        <c:noMultiLvlLbl val="0"/>
      </c:catAx>
      <c:valAx>
        <c:axId val="840979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0975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814224"/>
        <c:axId val="860793520"/>
      </c:lineChart>
      <c:catAx>
        <c:axId val="860814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793520"/>
        <c:crosses val="autoZero"/>
        <c:auto val="1"/>
        <c:lblAlgn val="ctr"/>
        <c:lblOffset val="100"/>
        <c:noMultiLvlLbl val="0"/>
      </c:catAx>
      <c:valAx>
        <c:axId val="860793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81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601072"/>
        <c:axId val="859605072"/>
      </c:lineChart>
      <c:catAx>
        <c:axId val="859601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605072"/>
        <c:crosses val="autoZero"/>
        <c:auto val="1"/>
        <c:lblAlgn val="ctr"/>
        <c:lblOffset val="100"/>
        <c:noMultiLvlLbl val="0"/>
      </c:catAx>
      <c:valAx>
        <c:axId val="859605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601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821696"/>
        <c:axId val="885071088"/>
      </c:lineChart>
      <c:catAx>
        <c:axId val="860821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071088"/>
        <c:crosses val="autoZero"/>
        <c:auto val="1"/>
        <c:lblAlgn val="ctr"/>
        <c:lblOffset val="100"/>
        <c:noMultiLvlLbl val="0"/>
      </c:catAx>
      <c:valAx>
        <c:axId val="885071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821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9719488"/>
        <c:axId val="489722976"/>
      </c:lineChart>
      <c:catAx>
        <c:axId val="489719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722976"/>
        <c:crosses val="autoZero"/>
        <c:auto val="1"/>
        <c:lblAlgn val="ctr"/>
        <c:lblOffset val="100"/>
        <c:noMultiLvlLbl val="0"/>
      </c:catAx>
      <c:valAx>
        <c:axId val="489722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9719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8685104"/>
        <c:axId val="948688864"/>
      </c:lineChart>
      <c:catAx>
        <c:axId val="948685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8688864"/>
        <c:crosses val="autoZero"/>
        <c:auto val="1"/>
        <c:lblAlgn val="ctr"/>
        <c:lblOffset val="100"/>
        <c:noMultiLvlLbl val="0"/>
      </c:catAx>
      <c:valAx>
        <c:axId val="948688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8685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0013792"/>
        <c:axId val="490032544"/>
      </c:lineChart>
      <c:catAx>
        <c:axId val="490013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0032544"/>
        <c:crosses val="autoZero"/>
        <c:auto val="1"/>
        <c:lblAlgn val="ctr"/>
        <c:lblOffset val="100"/>
        <c:noMultiLvlLbl val="0"/>
      </c:catAx>
      <c:valAx>
        <c:axId val="490032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0013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327808"/>
        <c:axId val="859331808"/>
      </c:lineChart>
      <c:catAx>
        <c:axId val="859327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331808"/>
        <c:crosses val="autoZero"/>
        <c:auto val="1"/>
        <c:lblAlgn val="ctr"/>
        <c:lblOffset val="100"/>
        <c:noMultiLvlLbl val="0"/>
      </c:catAx>
      <c:valAx>
        <c:axId val="859331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327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9024080"/>
        <c:axId val="888373872"/>
      </c:lineChart>
      <c:catAx>
        <c:axId val="889024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373872"/>
        <c:crosses val="autoZero"/>
        <c:auto val="1"/>
        <c:lblAlgn val="ctr"/>
        <c:lblOffset val="100"/>
        <c:noMultiLvlLbl val="0"/>
      </c:catAx>
      <c:valAx>
        <c:axId val="888373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9024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949056"/>
        <c:axId val="889111760"/>
      </c:lineChart>
      <c:catAx>
        <c:axId val="888949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9111760"/>
        <c:crosses val="autoZero"/>
        <c:auto val="1"/>
        <c:lblAlgn val="ctr"/>
        <c:lblOffset val="100"/>
        <c:noMultiLvlLbl val="0"/>
      </c:catAx>
      <c:valAx>
        <c:axId val="889111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949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105072"/>
        <c:axId val="911140400"/>
      </c:lineChart>
      <c:catAx>
        <c:axId val="911105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140400"/>
        <c:crosses val="autoZero"/>
        <c:auto val="1"/>
        <c:lblAlgn val="ctr"/>
        <c:lblOffset val="100"/>
        <c:noMultiLvlLbl val="0"/>
      </c:catAx>
      <c:valAx>
        <c:axId val="911140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1105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316656"/>
        <c:axId val="860661568"/>
      </c:lineChart>
      <c:catAx>
        <c:axId val="885316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661568"/>
        <c:crosses val="autoZero"/>
        <c:auto val="1"/>
        <c:lblAlgn val="ctr"/>
        <c:lblOffset val="100"/>
        <c:noMultiLvlLbl val="0"/>
      </c:catAx>
      <c:valAx>
        <c:axId val="860661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316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733168"/>
        <c:axId val="859219296"/>
      </c:lineChart>
      <c:catAx>
        <c:axId val="469733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219296"/>
        <c:crosses val="autoZero"/>
        <c:auto val="1"/>
        <c:lblAlgn val="ctr"/>
        <c:lblOffset val="100"/>
        <c:noMultiLvlLbl val="0"/>
      </c:catAx>
      <c:valAx>
        <c:axId val="85921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733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504576"/>
        <c:axId val="560387328"/>
      </c:lineChart>
      <c:catAx>
        <c:axId val="893504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387328"/>
        <c:crosses val="autoZero"/>
        <c:auto val="1"/>
        <c:lblAlgn val="ctr"/>
        <c:lblOffset val="100"/>
        <c:noMultiLvlLbl val="0"/>
      </c:catAx>
      <c:valAx>
        <c:axId val="560387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504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771728"/>
        <c:axId val="910618720"/>
      </c:lineChart>
      <c:catAx>
        <c:axId val="859771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618720"/>
        <c:crosses val="autoZero"/>
        <c:auto val="1"/>
        <c:lblAlgn val="ctr"/>
        <c:lblOffset val="100"/>
        <c:noMultiLvlLbl val="0"/>
      </c:catAx>
      <c:valAx>
        <c:axId val="910618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771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918496"/>
        <c:axId val="910903488"/>
      </c:lineChart>
      <c:catAx>
        <c:axId val="910918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903488"/>
        <c:crosses val="autoZero"/>
        <c:auto val="1"/>
        <c:lblAlgn val="ctr"/>
        <c:lblOffset val="100"/>
        <c:noMultiLvlLbl val="0"/>
      </c:catAx>
      <c:valAx>
        <c:axId val="910903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918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224176"/>
        <c:axId val="611231920"/>
      </c:lineChart>
      <c:catAx>
        <c:axId val="611224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1231920"/>
        <c:crosses val="autoZero"/>
        <c:auto val="1"/>
        <c:lblAlgn val="ctr"/>
        <c:lblOffset val="100"/>
        <c:noMultiLvlLbl val="0"/>
      </c:catAx>
      <c:valAx>
        <c:axId val="611231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22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363088"/>
        <c:axId val="910367072"/>
      </c:lineChart>
      <c:catAx>
        <c:axId val="910363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367072"/>
        <c:crosses val="autoZero"/>
        <c:auto val="1"/>
        <c:lblAlgn val="ctr"/>
        <c:lblOffset val="100"/>
        <c:noMultiLvlLbl val="0"/>
      </c:catAx>
      <c:valAx>
        <c:axId val="910367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363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353056"/>
        <c:axId val="910389520"/>
      </c:lineChart>
      <c:catAx>
        <c:axId val="910353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389520"/>
        <c:crosses val="autoZero"/>
        <c:auto val="1"/>
        <c:lblAlgn val="ctr"/>
        <c:lblOffset val="100"/>
        <c:noMultiLvlLbl val="0"/>
      </c:catAx>
      <c:valAx>
        <c:axId val="910389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353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271920"/>
        <c:axId val="910302704"/>
      </c:lineChart>
      <c:catAx>
        <c:axId val="910271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302704"/>
        <c:crosses val="autoZero"/>
        <c:auto val="1"/>
        <c:lblAlgn val="ctr"/>
        <c:lblOffset val="100"/>
        <c:noMultiLvlLbl val="0"/>
      </c:catAx>
      <c:valAx>
        <c:axId val="910302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271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084288"/>
        <c:axId val="885396976"/>
      </c:lineChart>
      <c:catAx>
        <c:axId val="885084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396976"/>
        <c:crosses val="autoZero"/>
        <c:auto val="1"/>
        <c:lblAlgn val="ctr"/>
        <c:lblOffset val="100"/>
        <c:noMultiLvlLbl val="0"/>
      </c:catAx>
      <c:valAx>
        <c:axId val="885396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084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366704"/>
        <c:axId val="910749456"/>
      </c:lineChart>
      <c:catAx>
        <c:axId val="894366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749456"/>
        <c:crosses val="autoZero"/>
        <c:auto val="1"/>
        <c:lblAlgn val="ctr"/>
        <c:lblOffset val="100"/>
        <c:noMultiLvlLbl val="0"/>
      </c:catAx>
      <c:valAx>
        <c:axId val="91074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366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467392"/>
        <c:axId val="859481936"/>
      </c:lineChart>
      <c:catAx>
        <c:axId val="859467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481936"/>
        <c:crosses val="autoZero"/>
        <c:auto val="1"/>
        <c:lblAlgn val="ctr"/>
        <c:lblOffset val="100"/>
        <c:noMultiLvlLbl val="0"/>
      </c:catAx>
      <c:valAx>
        <c:axId val="859481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46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3387584"/>
        <c:axId val="612789248"/>
      </c:lineChart>
      <c:catAx>
        <c:axId val="613387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2789248"/>
        <c:crosses val="autoZero"/>
        <c:auto val="1"/>
        <c:lblAlgn val="ctr"/>
        <c:lblOffset val="100"/>
        <c:noMultiLvlLbl val="0"/>
      </c:catAx>
      <c:valAx>
        <c:axId val="612789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3387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3046032"/>
        <c:axId val="613280432"/>
      </c:lineChart>
      <c:catAx>
        <c:axId val="613046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3280432"/>
        <c:crosses val="autoZero"/>
        <c:auto val="1"/>
        <c:lblAlgn val="ctr"/>
        <c:lblOffset val="100"/>
        <c:noMultiLvlLbl val="0"/>
      </c:catAx>
      <c:valAx>
        <c:axId val="613280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3046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564320"/>
        <c:axId val="445565264"/>
      </c:lineChart>
      <c:catAx>
        <c:axId val="445564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565264"/>
        <c:crosses val="autoZero"/>
        <c:auto val="1"/>
        <c:lblAlgn val="ctr"/>
        <c:lblOffset val="100"/>
        <c:noMultiLvlLbl val="0"/>
      </c:catAx>
      <c:valAx>
        <c:axId val="4455652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564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479472"/>
        <c:axId val="910752912"/>
      </c:lineChart>
      <c:catAx>
        <c:axId val="859479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752912"/>
        <c:crosses val="autoZero"/>
        <c:auto val="1"/>
        <c:lblAlgn val="ctr"/>
        <c:lblOffset val="100"/>
        <c:noMultiLvlLbl val="0"/>
      </c:catAx>
      <c:valAx>
        <c:axId val="910752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479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681856"/>
        <c:axId val="592705472"/>
      </c:lineChart>
      <c:catAx>
        <c:axId val="592681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705472"/>
        <c:crosses val="autoZero"/>
        <c:auto val="1"/>
        <c:lblAlgn val="ctr"/>
        <c:lblOffset val="100"/>
        <c:noMultiLvlLbl val="0"/>
      </c:catAx>
      <c:valAx>
        <c:axId val="592705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681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613840"/>
        <c:axId val="445598816"/>
      </c:lineChart>
      <c:catAx>
        <c:axId val="445613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598816"/>
        <c:crosses val="autoZero"/>
        <c:auto val="1"/>
        <c:lblAlgn val="ctr"/>
        <c:lblOffset val="100"/>
        <c:noMultiLvlLbl val="0"/>
      </c:catAx>
      <c:valAx>
        <c:axId val="445598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613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937808"/>
        <c:axId val="888330080"/>
      </c:lineChart>
      <c:catAx>
        <c:axId val="940937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330080"/>
        <c:crosses val="autoZero"/>
        <c:auto val="1"/>
        <c:lblAlgn val="ctr"/>
        <c:lblOffset val="100"/>
        <c:noMultiLvlLbl val="0"/>
      </c:catAx>
      <c:valAx>
        <c:axId val="888330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937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564416"/>
        <c:axId val="910554000"/>
      </c:lineChart>
      <c:catAx>
        <c:axId val="910564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554000"/>
        <c:crosses val="autoZero"/>
        <c:auto val="1"/>
        <c:lblAlgn val="ctr"/>
        <c:lblOffset val="100"/>
        <c:noMultiLvlLbl val="0"/>
      </c:catAx>
      <c:valAx>
        <c:axId val="910554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564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642736"/>
        <c:axId val="910181632"/>
      </c:lineChart>
      <c:catAx>
        <c:axId val="910642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181632"/>
        <c:crosses val="autoZero"/>
        <c:auto val="1"/>
        <c:lblAlgn val="ctr"/>
        <c:lblOffset val="100"/>
        <c:noMultiLvlLbl val="0"/>
      </c:catAx>
      <c:valAx>
        <c:axId val="910181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64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532800"/>
        <c:axId val="445492528"/>
      </c:lineChart>
      <c:catAx>
        <c:axId val="445532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492528"/>
        <c:crosses val="autoZero"/>
        <c:auto val="1"/>
        <c:lblAlgn val="ctr"/>
        <c:lblOffset val="100"/>
        <c:noMultiLvlLbl val="0"/>
      </c:catAx>
      <c:valAx>
        <c:axId val="44549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532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1016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1016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468464"/>
        <c:axId val="445458816"/>
      </c:lineChart>
      <c:catAx>
        <c:axId val="445468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458816"/>
        <c:crosses val="autoZero"/>
        <c:auto val="1"/>
        <c:lblAlgn val="ctr"/>
        <c:lblOffset val="100"/>
        <c:noMultiLvlLbl val="0"/>
      </c:catAx>
      <c:valAx>
        <c:axId val="445458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468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478032"/>
        <c:axId val="912482032"/>
      </c:lineChart>
      <c:catAx>
        <c:axId val="912478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482032"/>
        <c:crosses val="autoZero"/>
        <c:auto val="1"/>
        <c:lblAlgn val="ctr"/>
        <c:lblOffset val="100"/>
        <c:noMultiLvlLbl val="0"/>
      </c:catAx>
      <c:valAx>
        <c:axId val="912482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47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4646624"/>
        <c:axId val="444642304"/>
      </c:lineChart>
      <c:catAx>
        <c:axId val="444646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4642304"/>
        <c:crosses val="autoZero"/>
        <c:auto val="1"/>
        <c:lblAlgn val="ctr"/>
        <c:lblOffset val="100"/>
        <c:noMultiLvlLbl val="0"/>
      </c:catAx>
      <c:valAx>
        <c:axId val="444642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4646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6077616"/>
        <c:axId val="956105232"/>
      </c:lineChart>
      <c:catAx>
        <c:axId val="956077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6105232"/>
        <c:crosses val="autoZero"/>
        <c:auto val="1"/>
        <c:lblAlgn val="ctr"/>
        <c:lblOffset val="100"/>
        <c:noMultiLvlLbl val="0"/>
      </c:catAx>
      <c:valAx>
        <c:axId val="956105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6077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398576"/>
        <c:axId val="912402576"/>
      </c:lineChart>
      <c:catAx>
        <c:axId val="912398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402576"/>
        <c:crosses val="autoZero"/>
        <c:auto val="1"/>
        <c:lblAlgn val="ctr"/>
        <c:lblOffset val="100"/>
        <c:noMultiLvlLbl val="0"/>
      </c:catAx>
      <c:valAx>
        <c:axId val="912402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398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263696"/>
        <c:axId val="611258096"/>
      </c:lineChart>
      <c:catAx>
        <c:axId val="611263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1258096"/>
        <c:crosses val="autoZero"/>
        <c:auto val="1"/>
        <c:lblAlgn val="ctr"/>
        <c:lblOffset val="100"/>
        <c:noMultiLvlLbl val="0"/>
      </c:catAx>
      <c:valAx>
        <c:axId val="611258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26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740048"/>
        <c:axId val="445363024"/>
      </c:lineChart>
      <c:catAx>
        <c:axId val="893740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363024"/>
        <c:crosses val="autoZero"/>
        <c:auto val="1"/>
        <c:lblAlgn val="ctr"/>
        <c:lblOffset val="100"/>
        <c:noMultiLvlLbl val="0"/>
      </c:catAx>
      <c:valAx>
        <c:axId val="445363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740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253040"/>
        <c:axId val="860198432"/>
      </c:lineChart>
      <c:catAx>
        <c:axId val="860253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198432"/>
        <c:crosses val="autoZero"/>
        <c:auto val="1"/>
        <c:lblAlgn val="ctr"/>
        <c:lblOffset val="100"/>
        <c:noMultiLvlLbl val="0"/>
      </c:catAx>
      <c:valAx>
        <c:axId val="860198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253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6141712"/>
        <c:axId val="946280304"/>
      </c:lineChart>
      <c:catAx>
        <c:axId val="946141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6280304"/>
        <c:crosses val="autoZero"/>
        <c:auto val="1"/>
        <c:lblAlgn val="ctr"/>
        <c:lblOffset val="100"/>
        <c:noMultiLvlLbl val="0"/>
      </c:catAx>
      <c:valAx>
        <c:axId val="946280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6141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620976"/>
        <c:axId val="912706848"/>
      </c:lineChart>
      <c:catAx>
        <c:axId val="888620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706848"/>
        <c:crosses val="autoZero"/>
        <c:auto val="1"/>
        <c:lblAlgn val="ctr"/>
        <c:lblOffset val="100"/>
        <c:noMultiLvlLbl val="0"/>
      </c:catAx>
      <c:valAx>
        <c:axId val="912706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620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356160"/>
        <c:axId val="851360144"/>
      </c:lineChart>
      <c:catAx>
        <c:axId val="851356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360144"/>
        <c:crosses val="autoZero"/>
        <c:auto val="1"/>
        <c:lblAlgn val="ctr"/>
        <c:lblOffset val="100"/>
        <c:noMultiLvlLbl val="0"/>
      </c:catAx>
      <c:valAx>
        <c:axId val="851360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356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341968"/>
        <c:axId val="851297360"/>
      </c:lineChart>
      <c:catAx>
        <c:axId val="851341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297360"/>
        <c:crosses val="autoZero"/>
        <c:auto val="1"/>
        <c:lblAlgn val="ctr"/>
        <c:lblOffset val="100"/>
        <c:noMultiLvlLbl val="0"/>
      </c:catAx>
      <c:valAx>
        <c:axId val="851297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34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6301152"/>
        <c:axId val="946112448"/>
      </c:lineChart>
      <c:catAx>
        <c:axId val="94630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6112448"/>
        <c:crosses val="autoZero"/>
        <c:auto val="1"/>
        <c:lblAlgn val="ctr"/>
        <c:lblOffset val="100"/>
        <c:noMultiLvlLbl val="0"/>
      </c:catAx>
      <c:valAx>
        <c:axId val="946112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630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5820224"/>
        <c:axId val="538574960"/>
      </c:lineChart>
      <c:catAx>
        <c:axId val="955820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8574960"/>
        <c:crosses val="autoZero"/>
        <c:auto val="1"/>
        <c:lblAlgn val="ctr"/>
        <c:lblOffset val="100"/>
        <c:noMultiLvlLbl val="0"/>
      </c:catAx>
      <c:valAx>
        <c:axId val="538574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5820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063424"/>
        <c:axId val="851067424"/>
      </c:lineChart>
      <c:catAx>
        <c:axId val="851063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067424"/>
        <c:crosses val="autoZero"/>
        <c:auto val="1"/>
        <c:lblAlgn val="ctr"/>
        <c:lblOffset val="100"/>
        <c:noMultiLvlLbl val="0"/>
      </c:catAx>
      <c:valAx>
        <c:axId val="851067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063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986016"/>
        <c:axId val="610981648"/>
      </c:lineChart>
      <c:catAx>
        <c:axId val="610986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981648"/>
        <c:crosses val="autoZero"/>
        <c:auto val="1"/>
        <c:lblAlgn val="ctr"/>
        <c:lblOffset val="100"/>
        <c:noMultiLvlLbl val="0"/>
      </c:catAx>
      <c:valAx>
        <c:axId val="610981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986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220464"/>
        <c:axId val="604076752"/>
      </c:lineChart>
      <c:catAx>
        <c:axId val="604220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4076752"/>
        <c:crosses val="autoZero"/>
        <c:auto val="1"/>
        <c:lblAlgn val="ctr"/>
        <c:lblOffset val="100"/>
        <c:noMultiLvlLbl val="0"/>
      </c:catAx>
      <c:valAx>
        <c:axId val="604076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4220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7826816"/>
        <c:axId val="604256368"/>
      </c:lineChart>
      <c:catAx>
        <c:axId val="807826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4256368"/>
        <c:crosses val="autoZero"/>
        <c:auto val="1"/>
        <c:lblAlgn val="ctr"/>
        <c:lblOffset val="100"/>
        <c:noMultiLvlLbl val="0"/>
      </c:catAx>
      <c:valAx>
        <c:axId val="604256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7826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5427680"/>
        <c:axId val="855471872"/>
      </c:lineChart>
      <c:catAx>
        <c:axId val="855427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5471872"/>
        <c:crosses val="autoZero"/>
        <c:auto val="1"/>
        <c:lblAlgn val="ctr"/>
        <c:lblOffset val="100"/>
        <c:noMultiLvlLbl val="0"/>
      </c:catAx>
      <c:valAx>
        <c:axId val="855471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5427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4175856"/>
        <c:axId val="794022544"/>
      </c:lineChart>
      <c:catAx>
        <c:axId val="794175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4022544"/>
        <c:crosses val="autoZero"/>
        <c:auto val="1"/>
        <c:lblAlgn val="ctr"/>
        <c:lblOffset val="100"/>
        <c:noMultiLvlLbl val="0"/>
      </c:catAx>
      <c:valAx>
        <c:axId val="794022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4175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3354272"/>
        <c:axId val="813297968"/>
      </c:lineChart>
      <c:catAx>
        <c:axId val="813354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3297968"/>
        <c:crosses val="autoZero"/>
        <c:auto val="1"/>
        <c:lblAlgn val="ctr"/>
        <c:lblOffset val="100"/>
        <c:noMultiLvlLbl val="0"/>
      </c:catAx>
      <c:valAx>
        <c:axId val="813297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3354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5091200"/>
        <c:axId val="794247456"/>
      </c:lineChart>
      <c:catAx>
        <c:axId val="545091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4247456"/>
        <c:crosses val="autoZero"/>
        <c:auto val="1"/>
        <c:lblAlgn val="ctr"/>
        <c:lblOffset val="100"/>
        <c:noMultiLvlLbl val="0"/>
      </c:catAx>
      <c:valAx>
        <c:axId val="794247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5091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159632"/>
        <c:axId val="592156160"/>
      </c:lineChart>
      <c:catAx>
        <c:axId val="592159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156160"/>
        <c:crosses val="autoZero"/>
        <c:auto val="1"/>
        <c:lblAlgn val="ctr"/>
        <c:lblOffset val="100"/>
        <c:noMultiLvlLbl val="0"/>
      </c:catAx>
      <c:valAx>
        <c:axId val="592156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159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5068800"/>
        <c:axId val="855115712"/>
      </c:lineChart>
      <c:catAx>
        <c:axId val="855068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5115712"/>
        <c:crosses val="autoZero"/>
        <c:auto val="1"/>
        <c:lblAlgn val="ctr"/>
        <c:lblOffset val="100"/>
        <c:noMultiLvlLbl val="0"/>
      </c:catAx>
      <c:valAx>
        <c:axId val="855115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5068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8773456"/>
        <c:axId val="788783632"/>
      </c:lineChart>
      <c:catAx>
        <c:axId val="78877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8783632"/>
        <c:crosses val="autoZero"/>
        <c:auto val="1"/>
        <c:lblAlgn val="ctr"/>
        <c:lblOffset val="100"/>
        <c:noMultiLvlLbl val="0"/>
      </c:catAx>
      <c:valAx>
        <c:axId val="788783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8773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232400"/>
        <c:axId val="592241392"/>
      </c:lineChart>
      <c:catAx>
        <c:axId val="592232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241392"/>
        <c:crosses val="autoZero"/>
        <c:auto val="1"/>
        <c:lblAlgn val="ctr"/>
        <c:lblOffset val="100"/>
        <c:noMultiLvlLbl val="0"/>
      </c:catAx>
      <c:valAx>
        <c:axId val="592241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232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4002704"/>
        <c:axId val="544831344"/>
      </c:lineChart>
      <c:catAx>
        <c:axId val="784002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831344"/>
        <c:crosses val="autoZero"/>
        <c:auto val="1"/>
        <c:lblAlgn val="ctr"/>
        <c:lblOffset val="100"/>
        <c:noMultiLvlLbl val="0"/>
      </c:catAx>
      <c:valAx>
        <c:axId val="544831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4002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045136"/>
        <c:axId val="855130544"/>
      </c:lineChart>
      <c:catAx>
        <c:axId val="593045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5130544"/>
        <c:crosses val="autoZero"/>
        <c:auto val="1"/>
        <c:lblAlgn val="ctr"/>
        <c:lblOffset val="100"/>
        <c:noMultiLvlLbl val="0"/>
      </c:catAx>
      <c:valAx>
        <c:axId val="855130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045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714672"/>
        <c:axId val="854854288"/>
      </c:lineChart>
      <c:catAx>
        <c:axId val="854714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854288"/>
        <c:crosses val="autoZero"/>
        <c:auto val="1"/>
        <c:lblAlgn val="ctr"/>
        <c:lblOffset val="100"/>
        <c:noMultiLvlLbl val="0"/>
      </c:catAx>
      <c:valAx>
        <c:axId val="854854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714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828032"/>
        <c:axId val="797634672"/>
      </c:lineChart>
      <c:catAx>
        <c:axId val="854828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7634672"/>
        <c:crosses val="autoZero"/>
        <c:auto val="1"/>
        <c:lblAlgn val="ctr"/>
        <c:lblOffset val="100"/>
        <c:noMultiLvlLbl val="0"/>
      </c:catAx>
      <c:valAx>
        <c:axId val="797634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82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993552"/>
        <c:axId val="556645488"/>
      </c:lineChart>
      <c:catAx>
        <c:axId val="854993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645488"/>
        <c:crosses val="autoZero"/>
        <c:auto val="1"/>
        <c:lblAlgn val="ctr"/>
        <c:lblOffset val="100"/>
        <c:noMultiLvlLbl val="0"/>
      </c:catAx>
      <c:valAx>
        <c:axId val="556645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993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3144784"/>
        <c:axId val="813148720"/>
      </c:lineChart>
      <c:catAx>
        <c:axId val="813144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3148720"/>
        <c:crosses val="autoZero"/>
        <c:auto val="1"/>
        <c:lblAlgn val="ctr"/>
        <c:lblOffset val="100"/>
        <c:noMultiLvlLbl val="0"/>
      </c:catAx>
      <c:valAx>
        <c:axId val="813148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3144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522832"/>
        <c:axId val="556607600"/>
      </c:lineChart>
      <c:catAx>
        <c:axId val="556522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607600"/>
        <c:crosses val="autoZero"/>
        <c:auto val="1"/>
        <c:lblAlgn val="ctr"/>
        <c:lblOffset val="100"/>
        <c:noMultiLvlLbl val="0"/>
      </c:catAx>
      <c:valAx>
        <c:axId val="556607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522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8481920"/>
        <c:axId val="948486656"/>
      </c:lineChart>
      <c:catAx>
        <c:axId val="948481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8486656"/>
        <c:crosses val="autoZero"/>
        <c:auto val="1"/>
        <c:lblAlgn val="ctr"/>
        <c:lblOffset val="100"/>
        <c:noMultiLvlLbl val="0"/>
      </c:catAx>
      <c:valAx>
        <c:axId val="948486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8481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630400"/>
        <c:axId val="605200336"/>
      </c:lineChart>
      <c:catAx>
        <c:axId val="556630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5200336"/>
        <c:crosses val="autoZero"/>
        <c:auto val="1"/>
        <c:lblAlgn val="ctr"/>
        <c:lblOffset val="100"/>
        <c:noMultiLvlLbl val="0"/>
      </c:catAx>
      <c:valAx>
        <c:axId val="605200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63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6824976"/>
        <c:axId val="856828976"/>
      </c:lineChart>
      <c:catAx>
        <c:axId val="856824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6828976"/>
        <c:crosses val="autoZero"/>
        <c:auto val="1"/>
        <c:lblAlgn val="ctr"/>
        <c:lblOffset val="100"/>
        <c:noMultiLvlLbl val="0"/>
      </c:catAx>
      <c:valAx>
        <c:axId val="856828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6824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5961584"/>
        <c:axId val="556014752"/>
      </c:lineChart>
      <c:catAx>
        <c:axId val="555961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014752"/>
        <c:crosses val="autoZero"/>
        <c:auto val="1"/>
        <c:lblAlgn val="ctr"/>
        <c:lblOffset val="100"/>
        <c:noMultiLvlLbl val="0"/>
      </c:catAx>
      <c:valAx>
        <c:axId val="556014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596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057440"/>
        <c:axId val="513061424"/>
      </c:lineChart>
      <c:catAx>
        <c:axId val="513057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3061424"/>
        <c:crosses val="autoZero"/>
        <c:auto val="1"/>
        <c:lblAlgn val="ctr"/>
        <c:lblOffset val="100"/>
        <c:noMultiLvlLbl val="0"/>
      </c:catAx>
      <c:valAx>
        <c:axId val="513061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057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049088"/>
        <c:axId val="895015440"/>
      </c:lineChart>
      <c:catAx>
        <c:axId val="895049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015440"/>
        <c:crosses val="autoZero"/>
        <c:auto val="1"/>
        <c:lblAlgn val="ctr"/>
        <c:lblOffset val="100"/>
        <c:noMultiLvlLbl val="0"/>
      </c:catAx>
      <c:valAx>
        <c:axId val="895015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049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5216432"/>
        <c:axId val="556773504"/>
      </c:lineChart>
      <c:catAx>
        <c:axId val="855216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773504"/>
        <c:crosses val="autoZero"/>
        <c:auto val="1"/>
        <c:lblAlgn val="ctr"/>
        <c:lblOffset val="100"/>
        <c:noMultiLvlLbl val="0"/>
      </c:catAx>
      <c:valAx>
        <c:axId val="556773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5216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276656"/>
        <c:axId val="894622528"/>
      </c:lineChart>
      <c:catAx>
        <c:axId val="589276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622528"/>
        <c:crosses val="autoZero"/>
        <c:auto val="1"/>
        <c:lblAlgn val="ctr"/>
        <c:lblOffset val="100"/>
        <c:noMultiLvlLbl val="0"/>
      </c:catAx>
      <c:valAx>
        <c:axId val="89462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276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848064"/>
        <c:axId val="894690032"/>
      </c:lineChart>
      <c:catAx>
        <c:axId val="544848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690032"/>
        <c:crosses val="autoZero"/>
        <c:auto val="1"/>
        <c:lblAlgn val="ctr"/>
        <c:lblOffset val="100"/>
        <c:noMultiLvlLbl val="0"/>
      </c:catAx>
      <c:valAx>
        <c:axId val="894690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848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9130544"/>
        <c:axId val="789134544"/>
      </c:lineChart>
      <c:catAx>
        <c:axId val="789130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9134544"/>
        <c:crosses val="autoZero"/>
        <c:auto val="1"/>
        <c:lblAlgn val="ctr"/>
        <c:lblOffset val="100"/>
        <c:noMultiLvlLbl val="0"/>
      </c:catAx>
      <c:valAx>
        <c:axId val="789134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9130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070512"/>
        <c:axId val="513074512"/>
      </c:lineChart>
      <c:catAx>
        <c:axId val="513070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3074512"/>
        <c:crosses val="autoZero"/>
        <c:auto val="1"/>
        <c:lblAlgn val="ctr"/>
        <c:lblOffset val="100"/>
        <c:noMultiLvlLbl val="0"/>
      </c:catAx>
      <c:valAx>
        <c:axId val="513074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070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95284272"/>
        <c:axId val="832364272"/>
      </c:lineChart>
      <c:catAx>
        <c:axId val="895284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2364272"/>
        <c:crosses val="autoZero"/>
        <c:auto val="1"/>
        <c:lblAlgn val="ctr"/>
        <c:lblOffset val="100"/>
        <c:noMultiLvlLbl val="0"/>
      </c:catAx>
      <c:valAx>
        <c:axId val="832364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284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1526688"/>
        <c:axId val="857648464"/>
      </c:lineChart>
      <c:catAx>
        <c:axId val="831526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7648464"/>
        <c:crosses val="autoZero"/>
        <c:auto val="1"/>
        <c:lblAlgn val="ctr"/>
        <c:lblOffset val="100"/>
        <c:noMultiLvlLbl val="0"/>
      </c:catAx>
      <c:valAx>
        <c:axId val="857648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1526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56119744"/>
        <c:axId val="590252048"/>
      </c:lineChart>
      <c:catAx>
        <c:axId val="556119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252048"/>
        <c:crosses val="autoZero"/>
        <c:auto val="1"/>
        <c:lblAlgn val="ctr"/>
        <c:lblOffset val="100"/>
        <c:noMultiLvlLbl val="0"/>
      </c:catAx>
      <c:valAx>
        <c:axId val="590252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11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483008"/>
        <c:axId val="513486992"/>
      </c:lineChart>
      <c:catAx>
        <c:axId val="513483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3486992"/>
        <c:crosses val="autoZero"/>
        <c:auto val="1"/>
        <c:lblAlgn val="ctr"/>
        <c:lblOffset val="100"/>
        <c:noMultiLvlLbl val="0"/>
      </c:catAx>
      <c:valAx>
        <c:axId val="513486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483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7552880"/>
        <c:axId val="832389696"/>
      </c:lineChart>
      <c:catAx>
        <c:axId val="857552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2389696"/>
        <c:crosses val="autoZero"/>
        <c:auto val="1"/>
        <c:lblAlgn val="ctr"/>
        <c:lblOffset val="100"/>
        <c:noMultiLvlLbl val="0"/>
      </c:catAx>
      <c:valAx>
        <c:axId val="83238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7552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454000"/>
        <c:axId val="556415232"/>
      </c:lineChart>
      <c:catAx>
        <c:axId val="513454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415232"/>
        <c:crosses val="autoZero"/>
        <c:auto val="1"/>
        <c:lblAlgn val="ctr"/>
        <c:lblOffset val="100"/>
        <c:noMultiLvlLbl val="0"/>
      </c:catAx>
      <c:valAx>
        <c:axId val="556415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454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365360"/>
        <c:axId val="544284800"/>
      </c:lineChart>
      <c:catAx>
        <c:axId val="544365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284800"/>
        <c:crosses val="autoZero"/>
        <c:auto val="1"/>
        <c:lblAlgn val="ctr"/>
        <c:lblOffset val="100"/>
        <c:noMultiLvlLbl val="0"/>
      </c:catAx>
      <c:valAx>
        <c:axId val="544284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365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0997408"/>
        <c:axId val="892969120"/>
      </c:lineChart>
      <c:catAx>
        <c:axId val="220997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969120"/>
        <c:crosses val="autoZero"/>
        <c:auto val="1"/>
        <c:lblAlgn val="ctr"/>
        <c:lblOffset val="100"/>
        <c:noMultiLvlLbl val="0"/>
      </c:catAx>
      <c:valAx>
        <c:axId val="89296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0997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2475152"/>
        <c:axId val="227866768"/>
      </c:lineChart>
      <c:catAx>
        <c:axId val="952475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7866768"/>
        <c:crosses val="autoZero"/>
        <c:auto val="1"/>
        <c:lblAlgn val="ctr"/>
        <c:lblOffset val="100"/>
        <c:noMultiLvlLbl val="0"/>
      </c:catAx>
      <c:valAx>
        <c:axId val="227866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247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197744"/>
        <c:axId val="603992432"/>
      </c:lineChart>
      <c:catAx>
        <c:axId val="604197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3992432"/>
        <c:crosses val="autoZero"/>
        <c:auto val="1"/>
        <c:lblAlgn val="ctr"/>
        <c:lblOffset val="100"/>
        <c:noMultiLvlLbl val="0"/>
      </c:catAx>
      <c:valAx>
        <c:axId val="603992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4197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452384"/>
        <c:axId val="556226016"/>
      </c:lineChart>
      <c:catAx>
        <c:axId val="556452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226016"/>
        <c:crosses val="autoZero"/>
        <c:auto val="1"/>
        <c:lblAlgn val="ctr"/>
        <c:lblOffset val="100"/>
        <c:noMultiLvlLbl val="0"/>
      </c:catAx>
      <c:valAx>
        <c:axId val="556226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45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095232"/>
        <c:axId val="832378240"/>
      </c:lineChart>
      <c:catAx>
        <c:axId val="611095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2378240"/>
        <c:crosses val="autoZero"/>
        <c:auto val="1"/>
        <c:lblAlgn val="ctr"/>
        <c:lblOffset val="100"/>
        <c:noMultiLvlLbl val="0"/>
      </c:catAx>
      <c:valAx>
        <c:axId val="832378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095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823632"/>
        <c:axId val="589821872"/>
      </c:lineChart>
      <c:catAx>
        <c:axId val="589823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821872"/>
        <c:crosses val="autoZero"/>
        <c:auto val="1"/>
        <c:lblAlgn val="ctr"/>
        <c:lblOffset val="100"/>
        <c:noMultiLvlLbl val="0"/>
      </c:catAx>
      <c:valAx>
        <c:axId val="589821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823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926000"/>
        <c:axId val="894930048"/>
      </c:lineChart>
      <c:catAx>
        <c:axId val="894926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930048"/>
        <c:crosses val="autoZero"/>
        <c:auto val="1"/>
        <c:lblAlgn val="ctr"/>
        <c:lblOffset val="100"/>
        <c:noMultiLvlLbl val="0"/>
      </c:catAx>
      <c:valAx>
        <c:axId val="894930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926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760368"/>
        <c:axId val="589729632"/>
      </c:lineChart>
      <c:catAx>
        <c:axId val="589760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729632"/>
        <c:crosses val="autoZero"/>
        <c:auto val="1"/>
        <c:lblAlgn val="ctr"/>
        <c:lblOffset val="100"/>
        <c:noMultiLvlLbl val="0"/>
      </c:catAx>
      <c:valAx>
        <c:axId val="589729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76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117232"/>
        <c:axId val="590109552"/>
      </c:lineChart>
      <c:catAx>
        <c:axId val="590117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109552"/>
        <c:crosses val="autoZero"/>
        <c:auto val="1"/>
        <c:lblAlgn val="ctr"/>
        <c:lblOffset val="100"/>
        <c:noMultiLvlLbl val="0"/>
      </c:catAx>
      <c:valAx>
        <c:axId val="590109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117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506832"/>
        <c:axId val="590044176"/>
      </c:lineChart>
      <c:catAx>
        <c:axId val="513506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044176"/>
        <c:crosses val="autoZero"/>
        <c:auto val="1"/>
        <c:lblAlgn val="ctr"/>
        <c:lblOffset val="100"/>
        <c:noMultiLvlLbl val="0"/>
      </c:catAx>
      <c:valAx>
        <c:axId val="590044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506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410464"/>
        <c:axId val="856692528"/>
      </c:lineChart>
      <c:catAx>
        <c:axId val="895410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6692528"/>
        <c:crosses val="autoZero"/>
        <c:auto val="1"/>
        <c:lblAlgn val="ctr"/>
        <c:lblOffset val="100"/>
        <c:noMultiLvlLbl val="0"/>
      </c:catAx>
      <c:valAx>
        <c:axId val="85669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410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769168"/>
        <c:axId val="588759744"/>
      </c:lineChart>
      <c:catAx>
        <c:axId val="588769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759744"/>
        <c:crosses val="autoZero"/>
        <c:auto val="1"/>
        <c:lblAlgn val="ctr"/>
        <c:lblOffset val="100"/>
        <c:noMultiLvlLbl val="0"/>
      </c:catAx>
      <c:valAx>
        <c:axId val="588759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769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579520"/>
        <c:axId val="588566832"/>
      </c:lineChart>
      <c:catAx>
        <c:axId val="588579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566832"/>
        <c:crosses val="autoZero"/>
        <c:auto val="1"/>
        <c:lblAlgn val="ctr"/>
        <c:lblOffset val="100"/>
        <c:noMultiLvlLbl val="0"/>
      </c:catAx>
      <c:valAx>
        <c:axId val="588566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579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877904"/>
        <c:axId val="783082384"/>
      </c:lineChart>
      <c:catAx>
        <c:axId val="604877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3082384"/>
        <c:crosses val="autoZero"/>
        <c:auto val="1"/>
        <c:lblAlgn val="ctr"/>
        <c:lblOffset val="100"/>
        <c:noMultiLvlLbl val="0"/>
      </c:catAx>
      <c:valAx>
        <c:axId val="783082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4877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446112"/>
        <c:axId val="588495216"/>
      </c:lineChart>
      <c:catAx>
        <c:axId val="588446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495216"/>
        <c:crosses val="autoZero"/>
        <c:auto val="1"/>
        <c:lblAlgn val="ctr"/>
        <c:lblOffset val="100"/>
        <c:noMultiLvlLbl val="0"/>
      </c:catAx>
      <c:valAx>
        <c:axId val="588495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44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332704"/>
        <c:axId val="588389984"/>
      </c:lineChart>
      <c:catAx>
        <c:axId val="588332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389984"/>
        <c:crosses val="autoZero"/>
        <c:auto val="1"/>
        <c:lblAlgn val="ctr"/>
        <c:lblOffset val="100"/>
        <c:noMultiLvlLbl val="0"/>
      </c:catAx>
      <c:valAx>
        <c:axId val="588389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332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329424"/>
        <c:axId val="588404448"/>
      </c:lineChart>
      <c:catAx>
        <c:axId val="588329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404448"/>
        <c:crosses val="autoZero"/>
        <c:auto val="1"/>
        <c:lblAlgn val="ctr"/>
        <c:lblOffset val="100"/>
        <c:noMultiLvlLbl val="0"/>
      </c:catAx>
      <c:valAx>
        <c:axId val="588404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329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882928"/>
        <c:axId val="545195504"/>
      </c:lineChart>
      <c:catAx>
        <c:axId val="544882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5195504"/>
        <c:crosses val="autoZero"/>
        <c:auto val="1"/>
        <c:lblAlgn val="ctr"/>
        <c:lblOffset val="100"/>
        <c:noMultiLvlLbl val="0"/>
      </c:catAx>
      <c:valAx>
        <c:axId val="545195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882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2789328"/>
        <c:axId val="854455776"/>
      </c:lineChart>
      <c:catAx>
        <c:axId val="512789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455776"/>
        <c:crosses val="autoZero"/>
        <c:auto val="1"/>
        <c:lblAlgn val="ctr"/>
        <c:lblOffset val="100"/>
        <c:noMultiLvlLbl val="0"/>
      </c:catAx>
      <c:valAx>
        <c:axId val="854455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2789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157696"/>
        <c:axId val="589164752"/>
      </c:lineChart>
      <c:catAx>
        <c:axId val="589157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164752"/>
        <c:crosses val="autoZero"/>
        <c:auto val="1"/>
        <c:lblAlgn val="ctr"/>
        <c:lblOffset val="100"/>
        <c:noMultiLvlLbl val="0"/>
      </c:catAx>
      <c:valAx>
        <c:axId val="589164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157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930816"/>
        <c:axId val="853934816"/>
      </c:lineChart>
      <c:catAx>
        <c:axId val="853930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934816"/>
        <c:crosses val="autoZero"/>
        <c:auto val="1"/>
        <c:lblAlgn val="ctr"/>
        <c:lblOffset val="100"/>
        <c:noMultiLvlLbl val="0"/>
      </c:catAx>
      <c:valAx>
        <c:axId val="853934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930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137776"/>
        <c:axId val="513508368"/>
      </c:lineChart>
      <c:catAx>
        <c:axId val="513137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3508368"/>
        <c:crosses val="autoZero"/>
        <c:auto val="1"/>
        <c:lblAlgn val="ctr"/>
        <c:lblOffset val="100"/>
        <c:noMultiLvlLbl val="0"/>
      </c:catAx>
      <c:valAx>
        <c:axId val="513508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137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585728"/>
        <c:axId val="557101520"/>
      </c:lineChart>
      <c:catAx>
        <c:axId val="557585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7101520"/>
        <c:crosses val="autoZero"/>
        <c:auto val="1"/>
        <c:lblAlgn val="ctr"/>
        <c:lblOffset val="100"/>
        <c:noMultiLvlLbl val="0"/>
      </c:catAx>
      <c:valAx>
        <c:axId val="55710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585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3530032"/>
        <c:axId val="953522592"/>
      </c:lineChart>
      <c:catAx>
        <c:axId val="953530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3522592"/>
        <c:crosses val="autoZero"/>
        <c:auto val="1"/>
        <c:lblAlgn val="ctr"/>
        <c:lblOffset val="100"/>
        <c:noMultiLvlLbl val="0"/>
      </c:catAx>
      <c:valAx>
        <c:axId val="95352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353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2654272"/>
        <c:axId val="812704864"/>
      </c:lineChart>
      <c:catAx>
        <c:axId val="812654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2704864"/>
        <c:crosses val="autoZero"/>
        <c:auto val="1"/>
        <c:lblAlgn val="ctr"/>
        <c:lblOffset val="100"/>
        <c:noMultiLvlLbl val="0"/>
      </c:catAx>
      <c:valAx>
        <c:axId val="812704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2654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716368"/>
        <c:axId val="853720352"/>
      </c:lineChart>
      <c:catAx>
        <c:axId val="853716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720352"/>
        <c:crosses val="autoZero"/>
        <c:auto val="1"/>
        <c:lblAlgn val="ctr"/>
        <c:lblOffset val="100"/>
        <c:noMultiLvlLbl val="0"/>
      </c:catAx>
      <c:valAx>
        <c:axId val="853720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716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794848"/>
        <c:axId val="557721152"/>
      </c:lineChart>
      <c:catAx>
        <c:axId val="55779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7721152"/>
        <c:crosses val="autoZero"/>
        <c:auto val="1"/>
        <c:lblAlgn val="ctr"/>
        <c:lblOffset val="100"/>
        <c:noMultiLvlLbl val="0"/>
      </c:catAx>
      <c:valAx>
        <c:axId val="557721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79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408944"/>
        <c:axId val="544314272"/>
      </c:lineChart>
      <c:catAx>
        <c:axId val="544408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314272"/>
        <c:crosses val="autoZero"/>
        <c:auto val="1"/>
        <c:lblAlgn val="ctr"/>
        <c:lblOffset val="100"/>
        <c:noMultiLvlLbl val="0"/>
      </c:catAx>
      <c:valAx>
        <c:axId val="544314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408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3265680"/>
        <c:axId val="953329872"/>
      </c:lineChart>
      <c:catAx>
        <c:axId val="953265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3329872"/>
        <c:crosses val="autoZero"/>
        <c:auto val="1"/>
        <c:lblAlgn val="ctr"/>
        <c:lblOffset val="100"/>
        <c:noMultiLvlLbl val="0"/>
      </c:catAx>
      <c:valAx>
        <c:axId val="953329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3265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546720"/>
        <c:axId val="557511056"/>
      </c:lineChart>
      <c:catAx>
        <c:axId val="557546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7511056"/>
        <c:crosses val="autoZero"/>
        <c:auto val="1"/>
        <c:lblAlgn val="ctr"/>
        <c:lblOffset val="100"/>
        <c:noMultiLvlLbl val="0"/>
      </c:catAx>
      <c:valAx>
        <c:axId val="557511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546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085024"/>
        <c:axId val="801741840"/>
      </c:lineChart>
      <c:catAx>
        <c:axId val="557085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741840"/>
        <c:crosses val="autoZero"/>
        <c:auto val="1"/>
        <c:lblAlgn val="ctr"/>
        <c:lblOffset val="100"/>
        <c:noMultiLvlLbl val="0"/>
      </c:catAx>
      <c:valAx>
        <c:axId val="801741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085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030016"/>
        <c:axId val="557260208"/>
      </c:lineChart>
      <c:catAx>
        <c:axId val="557030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7260208"/>
        <c:crosses val="autoZero"/>
        <c:auto val="1"/>
        <c:lblAlgn val="ctr"/>
        <c:lblOffset val="100"/>
        <c:noMultiLvlLbl val="0"/>
      </c:catAx>
      <c:valAx>
        <c:axId val="557260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030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544944"/>
        <c:axId val="801549008"/>
      </c:lineChart>
      <c:catAx>
        <c:axId val="801544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549008"/>
        <c:crosses val="autoZero"/>
        <c:auto val="1"/>
        <c:lblAlgn val="ctr"/>
        <c:lblOffset val="100"/>
        <c:noMultiLvlLbl val="0"/>
      </c:catAx>
      <c:valAx>
        <c:axId val="80154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544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722112"/>
        <c:axId val="801818112"/>
      </c:lineChart>
      <c:catAx>
        <c:axId val="801722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818112"/>
        <c:crosses val="autoZero"/>
        <c:auto val="1"/>
        <c:lblAlgn val="ctr"/>
        <c:lblOffset val="100"/>
        <c:noMultiLvlLbl val="0"/>
      </c:catAx>
      <c:valAx>
        <c:axId val="801818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722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332112"/>
        <c:axId val="801336112"/>
      </c:lineChart>
      <c:catAx>
        <c:axId val="801332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336112"/>
        <c:crosses val="autoZero"/>
        <c:auto val="1"/>
        <c:lblAlgn val="ctr"/>
        <c:lblOffset val="100"/>
        <c:noMultiLvlLbl val="0"/>
      </c:catAx>
      <c:valAx>
        <c:axId val="801336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332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7066480"/>
        <c:axId val="807070480"/>
      </c:lineChart>
      <c:catAx>
        <c:axId val="807066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070480"/>
        <c:crosses val="autoZero"/>
        <c:auto val="1"/>
        <c:lblAlgn val="ctr"/>
        <c:lblOffset val="100"/>
        <c:noMultiLvlLbl val="0"/>
      </c:catAx>
      <c:valAx>
        <c:axId val="807070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7066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528096"/>
        <c:axId val="854665840"/>
      </c:lineChart>
      <c:catAx>
        <c:axId val="557528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665840"/>
        <c:crosses val="autoZero"/>
        <c:auto val="1"/>
        <c:lblAlgn val="ctr"/>
        <c:lblOffset val="100"/>
        <c:noMultiLvlLbl val="0"/>
      </c:catAx>
      <c:valAx>
        <c:axId val="854665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528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1002480"/>
        <c:axId val="950913712"/>
      </c:lineChart>
      <c:catAx>
        <c:axId val="951002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913712"/>
        <c:crosses val="autoZero"/>
        <c:auto val="1"/>
        <c:lblAlgn val="ctr"/>
        <c:lblOffset val="100"/>
        <c:noMultiLvlLbl val="0"/>
      </c:catAx>
      <c:valAx>
        <c:axId val="950913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1002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094640"/>
        <c:axId val="542045664"/>
      </c:lineChart>
      <c:catAx>
        <c:axId val="542094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2045664"/>
        <c:crosses val="autoZero"/>
        <c:auto val="1"/>
        <c:lblAlgn val="ctr"/>
        <c:lblOffset val="100"/>
        <c:noMultiLvlLbl val="0"/>
      </c:catAx>
      <c:valAx>
        <c:axId val="542045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09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085824"/>
        <c:axId val="558190912"/>
      </c:lineChart>
      <c:catAx>
        <c:axId val="542085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8190912"/>
        <c:crosses val="autoZero"/>
        <c:auto val="1"/>
        <c:lblAlgn val="ctr"/>
        <c:lblOffset val="100"/>
        <c:noMultiLvlLbl val="0"/>
      </c:catAx>
      <c:valAx>
        <c:axId val="558190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085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0917504"/>
        <c:axId val="950852160"/>
      </c:lineChart>
      <c:catAx>
        <c:axId val="95091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852160"/>
        <c:crosses val="autoZero"/>
        <c:auto val="1"/>
        <c:lblAlgn val="ctr"/>
        <c:lblOffset val="100"/>
        <c:noMultiLvlLbl val="0"/>
      </c:catAx>
      <c:valAx>
        <c:axId val="950852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091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3815744"/>
        <c:axId val="950806672"/>
      </c:lineChart>
      <c:catAx>
        <c:axId val="953815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806672"/>
        <c:crosses val="autoZero"/>
        <c:auto val="1"/>
        <c:lblAlgn val="ctr"/>
        <c:lblOffset val="100"/>
        <c:noMultiLvlLbl val="0"/>
      </c:catAx>
      <c:valAx>
        <c:axId val="950806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3815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50471344"/>
        <c:axId val="950508720"/>
      </c:lineChart>
      <c:catAx>
        <c:axId val="950471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508720"/>
        <c:crosses val="autoZero"/>
        <c:auto val="1"/>
        <c:lblAlgn val="ctr"/>
        <c:lblOffset val="100"/>
        <c:noMultiLvlLbl val="0"/>
      </c:catAx>
      <c:valAx>
        <c:axId val="950508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047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854464"/>
        <c:axId val="544331552"/>
      </c:lineChart>
      <c:catAx>
        <c:axId val="519854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331552"/>
        <c:crosses val="autoZero"/>
        <c:auto val="1"/>
        <c:lblAlgn val="ctr"/>
        <c:lblOffset val="100"/>
        <c:noMultiLvlLbl val="0"/>
      </c:catAx>
      <c:valAx>
        <c:axId val="544331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854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7916160"/>
        <c:axId val="468692224"/>
      </c:lineChart>
      <c:catAx>
        <c:axId val="587916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8692224"/>
        <c:crosses val="autoZero"/>
        <c:auto val="1"/>
        <c:lblAlgn val="ctr"/>
        <c:lblOffset val="100"/>
        <c:noMultiLvlLbl val="0"/>
      </c:catAx>
      <c:valAx>
        <c:axId val="468692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7916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612448"/>
        <c:axId val="519616432"/>
      </c:lineChart>
      <c:catAx>
        <c:axId val="519612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9616432"/>
        <c:crosses val="autoZero"/>
        <c:auto val="1"/>
        <c:lblAlgn val="ctr"/>
        <c:lblOffset val="100"/>
        <c:noMultiLvlLbl val="0"/>
      </c:catAx>
      <c:valAx>
        <c:axId val="519616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612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2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3081-86A3-8E49-8A5C-CA48B1E9B9D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BADB-8B1C-244A-A8B7-1D41F80D3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1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63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98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9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0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8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8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chart" Target="../charts/chart18.xml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4" Type="http://schemas.openxmlformats.org/officeDocument/2006/relationships/chart" Target="../charts/chart2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4" Type="http://schemas.openxmlformats.org/officeDocument/2006/relationships/chart" Target="../charts/chart2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.xml"/><Relationship Id="rId3" Type="http://schemas.openxmlformats.org/officeDocument/2006/relationships/chart" Target="../charts/chart24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.xml"/><Relationship Id="rId3" Type="http://schemas.openxmlformats.org/officeDocument/2006/relationships/chart" Target="../charts/chart2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7.xml"/><Relationship Id="rId3" Type="http://schemas.openxmlformats.org/officeDocument/2006/relationships/chart" Target="../charts/chart28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9.xml"/><Relationship Id="rId3" Type="http://schemas.openxmlformats.org/officeDocument/2006/relationships/chart" Target="../charts/chart30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1.xml"/><Relationship Id="rId3" Type="http://schemas.openxmlformats.org/officeDocument/2006/relationships/chart" Target="../charts/chart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3.xml"/><Relationship Id="rId3" Type="http://schemas.openxmlformats.org/officeDocument/2006/relationships/chart" Target="../charts/chart3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5.xml"/><Relationship Id="rId3" Type="http://schemas.openxmlformats.org/officeDocument/2006/relationships/chart" Target="../charts/chart36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7.xml"/><Relationship Id="rId3" Type="http://schemas.openxmlformats.org/officeDocument/2006/relationships/chart" Target="../charts/chart38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9.xml"/><Relationship Id="rId3" Type="http://schemas.openxmlformats.org/officeDocument/2006/relationships/chart" Target="../charts/chart40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1.xml"/><Relationship Id="rId3" Type="http://schemas.openxmlformats.org/officeDocument/2006/relationships/chart" Target="../charts/chart4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3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4.xml"/><Relationship Id="rId4" Type="http://schemas.openxmlformats.org/officeDocument/2006/relationships/chart" Target="../charts/chart45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8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9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0.xml"/><Relationship Id="rId3" Type="http://schemas.openxmlformats.org/officeDocument/2006/relationships/chart" Target="../charts/chart51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2.xml"/><Relationship Id="rId3" Type="http://schemas.openxmlformats.org/officeDocument/2006/relationships/chart" Target="../charts/chart5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4.xml"/><Relationship Id="rId4" Type="http://schemas.openxmlformats.org/officeDocument/2006/relationships/chart" Target="../charts/chart55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6.xml"/><Relationship Id="rId4" Type="http://schemas.openxmlformats.org/officeDocument/2006/relationships/chart" Target="../charts/chart57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8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9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chart" Target="../charts/chart60.x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1.xml"/><Relationship Id="rId4" Type="http://schemas.openxmlformats.org/officeDocument/2006/relationships/chart" Target="../charts/chart6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3.xml"/><Relationship Id="rId4" Type="http://schemas.openxmlformats.org/officeDocument/2006/relationships/chart" Target="../charts/chart64.xml"/><Relationship Id="rId5" Type="http://schemas.openxmlformats.org/officeDocument/2006/relationships/chart" Target="../charts/chart6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6.xml"/><Relationship Id="rId4" Type="http://schemas.openxmlformats.org/officeDocument/2006/relationships/chart" Target="../charts/chart6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8.xml"/><Relationship Id="rId4" Type="http://schemas.openxmlformats.org/officeDocument/2006/relationships/chart" Target="../charts/chart6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0.xml"/><Relationship Id="rId4" Type="http://schemas.openxmlformats.org/officeDocument/2006/relationships/chart" Target="../charts/chart71.xml"/><Relationship Id="rId5" Type="http://schemas.openxmlformats.org/officeDocument/2006/relationships/chart" Target="../charts/chart7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4.xml"/><Relationship Id="rId4" Type="http://schemas.openxmlformats.org/officeDocument/2006/relationships/chart" Target="../charts/chart7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3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8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chart" Target="../charts/chart7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0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1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3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4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5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6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8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9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0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1.xml"/><Relationship Id="rId3" Type="http://schemas.openxmlformats.org/officeDocument/2006/relationships/image" Target="../media/image11.jpeg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2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5.xml"/><Relationship Id="rId5" Type="http://schemas.openxmlformats.org/officeDocument/2006/relationships/chart" Target="../charts/chart9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4.xml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8.xml"/><Relationship Id="rId5" Type="http://schemas.openxmlformats.org/officeDocument/2006/relationships/chart" Target="../charts/chart9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7.xml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101.xml"/><Relationship Id="rId5" Type="http://schemas.openxmlformats.org/officeDocument/2006/relationships/chart" Target="../charts/chart10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3.xml"/><Relationship Id="rId3" Type="http://schemas.openxmlformats.org/officeDocument/2006/relationships/chart" Target="../charts/chart104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5.xml"/><Relationship Id="rId3" Type="http://schemas.openxmlformats.org/officeDocument/2006/relationships/chart" Target="../charts/chart106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7.xml"/><Relationship Id="rId3" Type="http://schemas.openxmlformats.org/officeDocument/2006/relationships/chart" Target="../charts/chart108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9.xml"/><Relationship Id="rId3" Type="http://schemas.openxmlformats.org/officeDocument/2006/relationships/chart" Target="../charts/chart110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1.xml"/><Relationship Id="rId3" Type="http://schemas.openxmlformats.org/officeDocument/2006/relationships/chart" Target="../charts/chart112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3.xml"/><Relationship Id="rId3" Type="http://schemas.openxmlformats.org/officeDocument/2006/relationships/chart" Target="../charts/chart114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5.xml"/><Relationship Id="rId4" Type="http://schemas.openxmlformats.org/officeDocument/2006/relationships/chart" Target="../charts/chart11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7.xml"/><Relationship Id="rId4" Type="http://schemas.openxmlformats.org/officeDocument/2006/relationships/chart" Target="../charts/chart118.xml"/><Relationship Id="rId5" Type="http://schemas.openxmlformats.org/officeDocument/2006/relationships/chart" Target="../charts/chart11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0.xml"/><Relationship Id="rId4" Type="http://schemas.openxmlformats.org/officeDocument/2006/relationships/chart" Target="../charts/chart121.xml"/><Relationship Id="rId5" Type="http://schemas.openxmlformats.org/officeDocument/2006/relationships/chart" Target="../charts/chart122.xml"/><Relationship Id="rId6" Type="http://schemas.openxmlformats.org/officeDocument/2006/relationships/chart" Target="../charts/chart12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4.xml"/><Relationship Id="rId4" Type="http://schemas.openxmlformats.org/officeDocument/2006/relationships/chart" Target="../charts/chart125.xml"/><Relationship Id="rId5" Type="http://schemas.openxmlformats.org/officeDocument/2006/relationships/chart" Target="../charts/chart12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7.xml"/><Relationship Id="rId4" Type="http://schemas.openxmlformats.org/officeDocument/2006/relationships/chart" Target="../charts/chart128.xml"/><Relationship Id="rId5" Type="http://schemas.openxmlformats.org/officeDocument/2006/relationships/chart" Target="../charts/chart12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1.xml"/><Relationship Id="rId4" Type="http://schemas.openxmlformats.org/officeDocument/2006/relationships/chart" Target="../charts/chart13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0.xml"/></Relationships>
</file>

<file path=ppt/slides/_rels/slide30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4.xml"/><Relationship Id="rId4" Type="http://schemas.openxmlformats.org/officeDocument/2006/relationships/chart" Target="../charts/chart13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3.xml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7.xml"/><Relationship Id="rId4" Type="http://schemas.openxmlformats.org/officeDocument/2006/relationships/chart" Target="../charts/chart13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6.xml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0.xml"/><Relationship Id="rId4" Type="http://schemas.openxmlformats.org/officeDocument/2006/relationships/chart" Target="../charts/chart14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9.xml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3.xml"/><Relationship Id="rId4" Type="http://schemas.openxmlformats.org/officeDocument/2006/relationships/chart" Target="../charts/chart14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2.xml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6.xml"/><Relationship Id="rId4" Type="http://schemas.openxmlformats.org/officeDocument/2006/relationships/chart" Target="../charts/chart14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5.xml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9.xml"/><Relationship Id="rId4" Type="http://schemas.openxmlformats.org/officeDocument/2006/relationships/chart" Target="../charts/chart15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2.xml"/><Relationship Id="rId4" Type="http://schemas.openxmlformats.org/officeDocument/2006/relationships/chart" Target="../charts/chart15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1.xml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5.xml"/><Relationship Id="rId4" Type="http://schemas.openxmlformats.org/officeDocument/2006/relationships/chart" Target="../charts/chart15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4.xml"/></Relationships>
</file>

<file path=ppt/slides/_rels/slide3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8.xml"/><Relationship Id="rId4" Type="http://schemas.openxmlformats.org/officeDocument/2006/relationships/chart" Target="../charts/chart15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7.xml"/></Relationships>
</file>

<file path=ppt/slides/_rels/slide3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1.xml"/><Relationship Id="rId4" Type="http://schemas.openxmlformats.org/officeDocument/2006/relationships/chart" Target="../charts/chart16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0.xml"/></Relationships>
</file>

<file path=ppt/slides/_rels/slide3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4.xml"/><Relationship Id="rId4" Type="http://schemas.openxmlformats.org/officeDocument/2006/relationships/chart" Target="../charts/chart16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3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7.xml"/><Relationship Id="rId4" Type="http://schemas.openxmlformats.org/officeDocument/2006/relationships/chart" Target="../charts/chart16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6.xml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0.xml"/><Relationship Id="rId4" Type="http://schemas.openxmlformats.org/officeDocument/2006/relationships/chart" Target="../charts/chart17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9.xml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3.xml"/><Relationship Id="rId4" Type="http://schemas.openxmlformats.org/officeDocument/2006/relationships/chart" Target="../charts/chart17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2.xml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6.xml"/><Relationship Id="rId4" Type="http://schemas.openxmlformats.org/officeDocument/2006/relationships/chart" Target="../charts/chart17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5.xml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9.xml"/><Relationship Id="rId4" Type="http://schemas.openxmlformats.org/officeDocument/2006/relationships/chart" Target="../charts/chart18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2.xml"/><Relationship Id="rId4" Type="http://schemas.openxmlformats.org/officeDocument/2006/relationships/chart" Target="../charts/chart18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1.xml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5.xml"/><Relationship Id="rId4" Type="http://schemas.openxmlformats.org/officeDocument/2006/relationships/chart" Target="../charts/chart18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4.xml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8.xml"/><Relationship Id="rId4" Type="http://schemas.openxmlformats.org/officeDocument/2006/relationships/chart" Target="../charts/chart18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7.xml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1.xml"/><Relationship Id="rId4" Type="http://schemas.openxmlformats.org/officeDocument/2006/relationships/chart" Target="../charts/chart19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0.xml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4.xml"/><Relationship Id="rId4" Type="http://schemas.openxmlformats.org/officeDocument/2006/relationships/chart" Target="../charts/chart19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3.xml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7.xml"/><Relationship Id="rId4" Type="http://schemas.openxmlformats.org/officeDocument/2006/relationships/chart" Target="../charts/chart19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6.xml"/></Relationships>
</file>

<file path=ppt/slides/_rels/slide3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0.xml"/><Relationship Id="rId4" Type="http://schemas.openxmlformats.org/officeDocument/2006/relationships/chart" Target="../charts/chart20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9.xml"/></Relationships>
</file>

<file path=ppt/slides/_rels/slide3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3.xml"/><Relationship Id="rId4" Type="http://schemas.openxmlformats.org/officeDocument/2006/relationships/chart" Target="../charts/chart20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2.xml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6.xml"/><Relationship Id="rId4" Type="http://schemas.openxmlformats.org/officeDocument/2006/relationships/chart" Target="../charts/chart20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5.xml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9.xml"/><Relationship Id="rId4" Type="http://schemas.openxmlformats.org/officeDocument/2006/relationships/chart" Target="../charts/chart21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2.xml"/><Relationship Id="rId4" Type="http://schemas.openxmlformats.org/officeDocument/2006/relationships/chart" Target="../charts/chart21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1.xml"/></Relationships>
</file>

<file path=ppt/slides/_rels/slide3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5.xml"/><Relationship Id="rId4" Type="http://schemas.openxmlformats.org/officeDocument/2006/relationships/chart" Target="../charts/chart21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4.xml"/></Relationships>
</file>

<file path=ppt/slides/_rels/slide3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8.xml"/><Relationship Id="rId4" Type="http://schemas.openxmlformats.org/officeDocument/2006/relationships/chart" Target="../charts/chart21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7.xml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1.xml"/><Relationship Id="rId4" Type="http://schemas.openxmlformats.org/officeDocument/2006/relationships/chart" Target="../charts/chart22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0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4.xml"/><Relationship Id="rId4" Type="http://schemas.openxmlformats.org/officeDocument/2006/relationships/chart" Target="../charts/chart22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3.xml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7.xml"/><Relationship Id="rId4" Type="http://schemas.openxmlformats.org/officeDocument/2006/relationships/chart" Target="../charts/chart22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6.xml"/></Relationships>
</file>

<file path=ppt/slides/_rels/slide3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0.xml"/><Relationship Id="rId4" Type="http://schemas.openxmlformats.org/officeDocument/2006/relationships/chart" Target="../charts/chart23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9.xml"/></Relationships>
</file>

<file path=ppt/slides/_rels/slide3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3.xml"/><Relationship Id="rId4" Type="http://schemas.openxmlformats.org/officeDocument/2006/relationships/chart" Target="../charts/chart23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2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6.xml"/><Relationship Id="rId3" Type="http://schemas.openxmlformats.org/officeDocument/2006/relationships/chart" Target="../charts/chart237.xml"/></Relationships>
</file>

<file path=ppt/slides/_rels/slide3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8.xml"/><Relationship Id="rId3" Type="http://schemas.openxmlformats.org/officeDocument/2006/relationships/chart" Target="../charts/chart239.xml"/></Relationships>
</file>

<file path=ppt/slides/_rels/slide3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0.xml"/><Relationship Id="rId3" Type="http://schemas.openxmlformats.org/officeDocument/2006/relationships/chart" Target="../charts/chart241.xml"/></Relationships>
</file>

<file path=ppt/slides/_rels/slide3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2.xml"/><Relationship Id="rId3" Type="http://schemas.openxmlformats.org/officeDocument/2006/relationships/chart" Target="../charts/chart243.xml"/></Relationships>
</file>

<file path=ppt/slides/_rels/slide3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4.xml"/><Relationship Id="rId3" Type="http://schemas.openxmlformats.org/officeDocument/2006/relationships/chart" Target="../charts/chart245.xml"/></Relationships>
</file>

<file path=ppt/slides/_rels/slide3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7.xml"/><Relationship Id="rId4" Type="http://schemas.openxmlformats.org/officeDocument/2006/relationships/chart" Target="../charts/chart24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74898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Title 573"/>
          <p:cNvSpPr>
            <a:spLocks noGrp="1"/>
          </p:cNvSpPr>
          <p:nvPr>
            <p:ph type="ctrTitle"/>
          </p:nvPr>
        </p:nvSpPr>
        <p:spPr>
          <a:xfrm>
            <a:off x="2828148" y="1563070"/>
            <a:ext cx="9144000" cy="2387600"/>
          </a:xfrm>
        </p:spPr>
        <p:txBody>
          <a:bodyPr/>
          <a:lstStyle/>
          <a:p>
            <a:pPr algn="r"/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Efeito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do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distúrbio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nas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estratégias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vida</a:t>
            </a:r>
            <a:endParaRPr lang="en-US" b="1" cap="small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7" name="Subtitle 574"/>
          <p:cNvSpPr>
            <a:spLocks noGrp="1"/>
          </p:cNvSpPr>
          <p:nvPr>
            <p:ph type="subTitle" idx="1"/>
          </p:nvPr>
        </p:nvSpPr>
        <p:spPr>
          <a:xfrm>
            <a:off x="6584256" y="4084250"/>
            <a:ext cx="5387892" cy="1655762"/>
          </a:xfrm>
        </p:spPr>
        <p:txBody>
          <a:bodyPr>
            <a:normAutofit/>
          </a:bodyPr>
          <a:lstStyle/>
          <a:p>
            <a:pPr algn="r"/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Dinâmicas</a:t>
            </a:r>
            <a:r>
              <a:rPr lang="en-US" sz="2800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ecológicas</a:t>
            </a:r>
            <a:r>
              <a:rPr lang="en-US" sz="2800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e </a:t>
            </a:r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evolutivas</a:t>
            </a:r>
            <a:endParaRPr lang="en-US" sz="2800" b="1" cap="small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8" name="Subtitle 574"/>
          <p:cNvSpPr txBox="1">
            <a:spLocks/>
          </p:cNvSpPr>
          <p:nvPr/>
        </p:nvSpPr>
        <p:spPr>
          <a:xfrm>
            <a:off x="2999488" y="5342860"/>
            <a:ext cx="8972660" cy="2352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Luísa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Novara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Monclar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Gonçalves</a:t>
            </a:r>
            <a:endParaRPr lang="en-US" b="1" smtClean="0">
              <a:latin typeface="Helvetica Neue Condensed" charset="0"/>
              <a:ea typeface="Helvetica Neue Condensed" charset="0"/>
              <a:cs typeface="Helvetica Neue Condensed" charset="0"/>
            </a:endParaRPr>
          </a:p>
          <a:p>
            <a:pPr algn="r">
              <a:lnSpc>
                <a:spcPct val="100000"/>
              </a:lnSpc>
            </a:pP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Orientador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Alexandre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Adalardo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Oliveira</a:t>
            </a:r>
          </a:p>
          <a:p>
            <a:pPr algn="r">
              <a:lnSpc>
                <a:spcPct val="100000"/>
              </a:lnSpc>
            </a:pP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Coorientador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Paulo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Inácio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Prado</a:t>
            </a:r>
            <a:endParaRPr lang="en-US" b="1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5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5208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14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33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9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99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0000" y="1655999"/>
            <a:ext cx="9432000" cy="1512000"/>
          </a:xfrm>
          <a:prstGeom prst="rect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Straight Connector 31"/>
          <p:cNvSpPr/>
          <p:nvPr/>
        </p:nvSpPr>
        <p:spPr>
          <a:xfrm>
            <a:off x="11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1800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2448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3131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38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Straight Connector 36"/>
          <p:cNvSpPr/>
          <p:nvPr/>
        </p:nvSpPr>
        <p:spPr>
          <a:xfrm>
            <a:off x="446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Straight Connector 37"/>
          <p:cNvSpPr/>
          <p:nvPr/>
        </p:nvSpPr>
        <p:spPr>
          <a:xfrm>
            <a:off x="511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Straight Connector 38"/>
          <p:cNvSpPr/>
          <p:nvPr/>
        </p:nvSpPr>
        <p:spPr>
          <a:xfrm>
            <a:off x="579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6443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709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777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842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907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360000" y="2448000"/>
            <a:ext cx="9432000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915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418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925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24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7940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0481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87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171" y="1512568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63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3"/>
          <p:cNvSpPr/>
          <p:nvPr/>
        </p:nvSpPr>
        <p:spPr>
          <a:xfrm>
            <a:off x="9216000" y="525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9"/>
          <p:cNvSpPr/>
          <p:nvPr/>
        </p:nvSpPr>
        <p:spPr>
          <a:xfrm>
            <a:off x="7056000" y="47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48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Straight Connector 48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666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</a:t>
            </a:r>
            <a:r>
              <a:rPr lang="pt-BR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número de gametas femininos / ciclo</a:t>
            </a:r>
            <a:endParaRPr lang="pt-BR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9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952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Donut 67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0" name="TextBox 69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778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Donut 72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5" name="TextBox 74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3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7" name="Straight Connector 7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79" name="Donut 7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81" name="TextBox 8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87510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751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4" name="TextBox 4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5604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4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5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6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7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8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0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1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2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3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4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5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6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7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8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9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0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1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2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3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8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7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9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0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8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3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4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5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6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7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8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2" name="Straight Connector 45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23" name="Group 22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225" name="Donut 224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230" name="TextBox 22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7" name="Group 18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88" name="Donut 18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89" name="TextBox 18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0" name="TextBox 18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7231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0" name="Group 18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1" name="Donut 19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3" name="TextBox 19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47073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9" name="Group 188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0" name="Donut 189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701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83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9" name="Donut 5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61" name="TextBox 6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901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5508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3246691" y="258606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086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1" name="Donut 5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98556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0"/>
          </p:cNvCxnSpPr>
          <p:nvPr/>
        </p:nvCxnSpPr>
        <p:spPr>
          <a:xfrm flipH="1" flipV="1">
            <a:off x="5032847" y="325948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3041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7" name="Donut 46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7197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5468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6" name="Straight Connector 35"/>
          <p:cNvSpPr/>
          <p:nvPr/>
        </p:nvSpPr>
        <p:spPr>
          <a:xfrm>
            <a:off x="4099523" y="6288068"/>
            <a:ext cx="1403999" cy="1042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56198" y="625836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2</a:t>
            </a:r>
            <a:endParaRPr lang="pt-BR" sz="2800"/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72019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82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127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58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994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978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8033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19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417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4" name="Donut 43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6" name="TextBox 45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136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4395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7396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6156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3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0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4957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0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6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52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0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1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8164937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7508040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8821834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7508040" y="33709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8821834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8164937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Left-Right Arrow 1"/>
          <p:cNvSpPr/>
          <p:nvPr/>
        </p:nvSpPr>
        <p:spPr>
          <a:xfrm rot="5400000">
            <a:off x="8033831" y="1821965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964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6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037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2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3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8164937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7508040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8821834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7508040" y="33709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8821834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8164937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Left-Right Arrow 1"/>
          <p:cNvSpPr/>
          <p:nvPr/>
        </p:nvSpPr>
        <p:spPr>
          <a:xfrm rot="5400000">
            <a:off x="8033831" y="1821965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523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2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8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5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903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561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03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81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9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674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7" name="Group 26"/>
          <p:cNvGrpSpPr>
            <a:grpSpLocks noChangeAspect="1"/>
          </p:cNvGrpSpPr>
          <p:nvPr/>
        </p:nvGrpSpPr>
        <p:grpSpPr>
          <a:xfrm>
            <a:off x="924944" y="6144673"/>
            <a:ext cx="639442" cy="571510"/>
            <a:chOff x="361129" y="5547062"/>
            <a:chExt cx="1370297" cy="1224720"/>
          </a:xfrm>
        </p:grpSpPr>
        <p:sp>
          <p:nvSpPr>
            <p:cNvPr id="28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5311633" y="5922848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21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83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7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21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38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22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0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traight Arrow Connector 3"/>
          <p:cNvCxnSpPr>
            <a:endCxn id="2" idx="0"/>
          </p:cNvCxnSpPr>
          <p:nvPr/>
        </p:nvCxnSpPr>
        <p:spPr>
          <a:xfrm flipV="1">
            <a:off x="10376806" y="227055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6"/>
          </p:cNvCxnSpPr>
          <p:nvPr/>
        </p:nvCxnSpPr>
        <p:spPr>
          <a:xfrm>
            <a:off x="10376806" y="2670473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3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Straight Arrow Connector 31"/>
          <p:cNvCxnSpPr>
            <a:endCxn id="31" idx="4"/>
          </p:cNvCxnSpPr>
          <p:nvPr/>
        </p:nvCxnSpPr>
        <p:spPr>
          <a:xfrm>
            <a:off x="10376806" y="2670473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1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Circular Arrow 34"/>
          <p:cNvSpPr/>
          <p:nvPr/>
        </p:nvSpPr>
        <p:spPr>
          <a:xfrm rot="12051820" flipV="1">
            <a:off x="9888180" y="300438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98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2"/>
          </p:cNvCxnSpPr>
          <p:nvPr/>
        </p:nvCxnSpPr>
        <p:spPr>
          <a:xfrm flipH="1">
            <a:off x="9976756" y="2670473"/>
            <a:ext cx="4000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2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Freeform: Shape 34"/>
          <p:cNvSpPr/>
          <p:nvPr/>
        </p:nvSpPr>
        <p:spPr>
          <a:xfrm rot="2717400">
            <a:off x="5874821" y="5696722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44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32764" y="5777343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ctangle 31"/>
          <p:cNvSpPr/>
          <p:nvPr/>
        </p:nvSpPr>
        <p:spPr>
          <a:xfrm>
            <a:off x="5832763" y="5957450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7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824400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índice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nálise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dos dados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55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568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69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53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9440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2195915" y="3494716"/>
            <a:ext cx="3057937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édia da estratégia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38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2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425010"/>
              </p:ext>
            </p:extLst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6311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355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17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5" name="Text Placeholder 23"/>
          <p:cNvSpPr txBox="1">
            <a:spLocks/>
          </p:cNvSpPr>
          <p:nvPr/>
        </p:nvSpPr>
        <p:spPr>
          <a:xfrm>
            <a:off x="-85810" y="200903"/>
            <a:ext cx="4684615" cy="8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latin typeface="Helvetica Neue" charset="0"/>
                <a:ea typeface="Helvetica Neue" charset="0"/>
                <a:cs typeface="Helvetica Neue" charset="0"/>
              </a:rPr>
              <a:t>8 seleções de modelo</a:t>
            </a:r>
            <a:endParaRPr lang="pt-BR" sz="32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06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249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94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77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ight Bracket 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4107928" y="3009151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Up Arrow 33"/>
          <p:cNvSpPr/>
          <p:nvPr/>
        </p:nvSpPr>
        <p:spPr>
          <a:xfrm rot="10800000">
            <a:off x="5047319" y="2692386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432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366734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481700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9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6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Straight Connector 71"/>
          <p:cNvSpPr/>
          <p:nvPr/>
        </p:nvSpPr>
        <p:spPr>
          <a:xfrm>
            <a:off x="3376067" y="521355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Straight Connector 72"/>
          <p:cNvSpPr/>
          <p:nvPr/>
        </p:nvSpPr>
        <p:spPr>
          <a:xfrm>
            <a:off x="3232067" y="535755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4039911" y="3998932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Straight Connector 64"/>
          <p:cNvSpPr/>
          <p:nvPr/>
        </p:nvSpPr>
        <p:spPr>
          <a:xfrm>
            <a:off x="3895911" y="4142932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Straight Connector 65"/>
          <p:cNvSpPr/>
          <p:nvPr/>
        </p:nvSpPr>
        <p:spPr>
          <a:xfrm>
            <a:off x="3376067" y="336242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Straight Connector 73"/>
          <p:cNvSpPr/>
          <p:nvPr/>
        </p:nvSpPr>
        <p:spPr>
          <a:xfrm>
            <a:off x="3232067" y="350642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Straight Connector 74"/>
          <p:cNvSpPr/>
          <p:nvPr/>
        </p:nvSpPr>
        <p:spPr>
          <a:xfrm>
            <a:off x="4690840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Straight Connector 75"/>
          <p:cNvSpPr/>
          <p:nvPr/>
        </p:nvSpPr>
        <p:spPr>
          <a:xfrm>
            <a:off x="4546840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Straight Connector 76"/>
          <p:cNvSpPr/>
          <p:nvPr/>
        </p:nvSpPr>
        <p:spPr>
          <a:xfrm>
            <a:off x="6005612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Straight Connector 77"/>
          <p:cNvSpPr/>
          <p:nvPr/>
        </p:nvSpPr>
        <p:spPr>
          <a:xfrm>
            <a:off x="5861612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40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177"/>
          <p:cNvSpPr/>
          <p:nvPr/>
        </p:nvSpPr>
        <p:spPr>
          <a:xfrm>
            <a:off x="6627472" y="3639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77"/>
          <p:cNvSpPr/>
          <p:nvPr/>
        </p:nvSpPr>
        <p:spPr>
          <a:xfrm>
            <a:off x="4641170" y="301608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77"/>
          <p:cNvSpPr/>
          <p:nvPr/>
        </p:nvSpPr>
        <p:spPr>
          <a:xfrm>
            <a:off x="4655873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77"/>
          <p:cNvSpPr/>
          <p:nvPr/>
        </p:nvSpPr>
        <p:spPr>
          <a:xfrm>
            <a:off x="5970575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77"/>
          <p:cNvSpPr/>
          <p:nvPr/>
        </p:nvSpPr>
        <p:spPr>
          <a:xfrm>
            <a:off x="5263898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77"/>
          <p:cNvSpPr/>
          <p:nvPr/>
        </p:nvSpPr>
        <p:spPr>
          <a:xfrm>
            <a:off x="6546575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77"/>
          <p:cNvSpPr/>
          <p:nvPr/>
        </p:nvSpPr>
        <p:spPr>
          <a:xfrm>
            <a:off x="3323701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094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230319" y="379324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227819" y="474876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5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19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ight Bracket 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4107928" y="3009151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Up Arrow 33"/>
          <p:cNvSpPr/>
          <p:nvPr/>
        </p:nvSpPr>
        <p:spPr>
          <a:xfrm rot="10800000">
            <a:off x="5047319" y="2692386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Right Bracket 60"/>
          <p:cNvSpPr/>
          <p:nvPr/>
        </p:nvSpPr>
        <p:spPr>
          <a:xfrm>
            <a:off x="3766995" y="3879975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4112392" y="4420008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Up Arrow 63"/>
          <p:cNvSpPr/>
          <p:nvPr/>
        </p:nvSpPr>
        <p:spPr>
          <a:xfrm>
            <a:off x="5051783" y="4103243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51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1202818" y="5609550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fecundidade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79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Up-Down Arrow 1"/>
          <p:cNvSpPr/>
          <p:nvPr/>
        </p:nvSpPr>
        <p:spPr>
          <a:xfrm>
            <a:off x="4434214" y="2088028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593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Up-Down Arrow 1"/>
          <p:cNvSpPr/>
          <p:nvPr/>
        </p:nvSpPr>
        <p:spPr>
          <a:xfrm>
            <a:off x="4434214" y="2088028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753803" y="1952074"/>
            <a:ext cx="436853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apel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menor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21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422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03855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675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27157"/>
              </p:ext>
            </p:extLst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93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546531" y="2449132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um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7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8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9" name="Up Arrow 138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0" name="Up Arrow 139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24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6" name="Freeform: Shape 177"/>
          <p:cNvSpPr/>
          <p:nvPr/>
        </p:nvSpPr>
        <p:spPr>
          <a:xfrm>
            <a:off x="5300904" y="17909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77"/>
          <p:cNvSpPr/>
          <p:nvPr/>
        </p:nvSpPr>
        <p:spPr>
          <a:xfrm>
            <a:off x="6616925" y="11525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77"/>
          <p:cNvSpPr/>
          <p:nvPr/>
        </p:nvSpPr>
        <p:spPr>
          <a:xfrm>
            <a:off x="3956603" y="469548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77"/>
          <p:cNvSpPr/>
          <p:nvPr/>
        </p:nvSpPr>
        <p:spPr>
          <a:xfrm>
            <a:off x="5969093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77"/>
          <p:cNvSpPr/>
          <p:nvPr/>
        </p:nvSpPr>
        <p:spPr>
          <a:xfrm>
            <a:off x="3985323" y="59173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77"/>
          <p:cNvSpPr/>
          <p:nvPr/>
        </p:nvSpPr>
        <p:spPr>
          <a:xfrm>
            <a:off x="5300904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77"/>
          <p:cNvSpPr/>
          <p:nvPr/>
        </p:nvSpPr>
        <p:spPr>
          <a:xfrm>
            <a:off x="5964815" y="59303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77"/>
          <p:cNvSpPr/>
          <p:nvPr/>
        </p:nvSpPr>
        <p:spPr>
          <a:xfrm>
            <a:off x="3315129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77"/>
          <p:cNvSpPr/>
          <p:nvPr/>
        </p:nvSpPr>
        <p:spPr>
          <a:xfrm>
            <a:off x="4664950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77"/>
          <p:cNvSpPr/>
          <p:nvPr/>
        </p:nvSpPr>
        <p:spPr>
          <a:xfrm>
            <a:off x="3314876" y="596242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77"/>
          <p:cNvSpPr/>
          <p:nvPr/>
        </p:nvSpPr>
        <p:spPr>
          <a:xfrm>
            <a:off x="6616925" y="4056282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0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08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1" name="Up Arrow 160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2" name="Up Arrow 161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9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5746481" y="34351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2" name="Up Arrow 161"/>
          <p:cNvSpPr/>
          <p:nvPr/>
        </p:nvSpPr>
        <p:spPr>
          <a:xfrm>
            <a:off x="6821345" y="34503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574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1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23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riangle 62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Triangle 63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Diamond 64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Hexagon 65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Hexagon 66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gular Pentagon 67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9" name="Trapezoid 68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0" name="Trapezoid 69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633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56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6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9122548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7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4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5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26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0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73099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45991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3355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riangle 59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iangle 60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Diamond 61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Hexagon 62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Hexagon 6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Regular Pentagon 6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Trapezoid 65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Trapezoid 66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97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/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960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362939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2" name="Text Placeholder 23"/>
          <p:cNvSpPr txBox="1">
            <a:spLocks/>
          </p:cNvSpPr>
          <p:nvPr/>
        </p:nvSpPr>
        <p:spPr>
          <a:xfrm>
            <a:off x="627383" y="2490220"/>
            <a:ext cx="9252488" cy="2247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a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usência de mutação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=</a:t>
            </a:r>
          </a:p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ncapacidade de adaptação</a:t>
            </a:r>
          </a:p>
        </p:txBody>
      </p:sp>
    </p:spTree>
    <p:extLst>
      <p:ext uri="{BB962C8B-B14F-4D97-AF65-F5344CB8AC3E}">
        <p14:creationId xmlns:p14="http://schemas.microsoft.com/office/powerpoint/2010/main" val="167692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3" name="Up-Down Arrow 62"/>
          <p:cNvSpPr/>
          <p:nvPr/>
        </p:nvSpPr>
        <p:spPr>
          <a:xfrm>
            <a:off x="1808237" y="1007623"/>
            <a:ext cx="157996" cy="345623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210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3" name="Up-Down Arrow 62"/>
          <p:cNvSpPr/>
          <p:nvPr/>
        </p:nvSpPr>
        <p:spPr>
          <a:xfrm>
            <a:off x="1808237" y="1007623"/>
            <a:ext cx="157996" cy="345623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Title 1"/>
          <p:cNvSpPr txBox="1">
            <a:spLocks/>
          </p:cNvSpPr>
          <p:nvPr/>
        </p:nvSpPr>
        <p:spPr>
          <a:xfrm>
            <a:off x="1839579" y="908595"/>
            <a:ext cx="66459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apel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menor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09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6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562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5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20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6258021"/>
              </p:ext>
            </p:extLst>
          </p:nvPr>
        </p:nvGraphicFramePr>
        <p:xfrm>
          <a:off x="9484764" y="3428191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8" name="Straight Connector 4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2" name="Straight Connector 5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33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41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40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riangle 59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iangle 60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Diamond 61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Hexagon 62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Hexagon 6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Regular Pentagon 6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Trapezoid 65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Trapezoid 66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573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344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8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87633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50933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15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1358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56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Title 1"/>
          <p:cNvSpPr txBox="1">
            <a:spLocks/>
          </p:cNvSpPr>
          <p:nvPr/>
        </p:nvSpPr>
        <p:spPr>
          <a:xfrm>
            <a:off x="948473" y="1358462"/>
            <a:ext cx="7694003" cy="444074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Queda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chances de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morte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inteiras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Redução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tamanhos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rápida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Efeito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da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no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mesmo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sentido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08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74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499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3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587736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6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riangle 1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Hexagon 4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Regular Pentagon 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rapezoid 7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Trapezoid 44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/>
          <p:nvPr/>
        </p:nvCxnSpPr>
        <p:spPr>
          <a:xfrm flipH="1" flipV="1">
            <a:off x="6669214" y="325912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738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5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11308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5568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8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2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8170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50455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72700" y="513051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507270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6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21192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riangle 1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Hexagon 4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rapezoid 44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197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14096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59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66399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398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0686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417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35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4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3020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5709806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845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2061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2637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1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91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Circular Arrow 83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5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3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7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0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20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540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61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16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445344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3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15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800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795899"/>
              </p:ext>
            </p:extLst>
          </p:nvPr>
        </p:nvGraphicFramePr>
        <p:xfrm>
          <a:off x="9697596" y="4917913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17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20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itle 1"/>
          <p:cNvSpPr txBox="1">
            <a:spLocks/>
          </p:cNvSpPr>
          <p:nvPr/>
        </p:nvSpPr>
        <p:spPr>
          <a:xfrm>
            <a:off x="1791566" y="1297195"/>
            <a:ext cx="4974955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ico de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coexistência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2851689" y="2851688"/>
            <a:ext cx="449451" cy="592748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2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78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31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05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595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2204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07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9428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27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28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4"/>
          </p:cNvCxnSpPr>
          <p:nvPr/>
        </p:nvCxnSpPr>
        <p:spPr>
          <a:xfrm>
            <a:off x="1793954" y="281279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41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05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52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2"/>
          </p:cNvCxnSpPr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4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47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85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095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804586" y="6125119"/>
            <a:ext cx="6815866" cy="61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especialistas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6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448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34"/>
          <p:cNvSpPr/>
          <p:nvPr/>
        </p:nvSpPr>
        <p:spPr>
          <a:xfrm rot="2717400">
            <a:off x="722554" y="3779088"/>
            <a:ext cx="1389115" cy="1375123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chemeClr val="accent5">
              <a:alpha val="67000"/>
            </a:schemeClr>
          </a:solidFill>
          <a:ln w="36000">
            <a:solidFill>
              <a:schemeClr val="accent5">
                <a:alpha val="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9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2559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/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3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156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715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59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90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0"/>
          </p:cNvCxnSpPr>
          <p:nvPr/>
        </p:nvCxnSpPr>
        <p:spPr>
          <a:xfrm flipH="1" flipV="1">
            <a:off x="6669214" y="325912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3965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8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65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64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47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9470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054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085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51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64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2" name="Group 1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0913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90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486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170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80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72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38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641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018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22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57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4712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09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 flipV="1">
            <a:off x="7113722" y="0"/>
            <a:ext cx="5078278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sp>
        <p:nvSpPr>
          <p:cNvPr id="20" name="Content Placeholder 5"/>
          <p:cNvSpPr txBox="1">
            <a:spLocks/>
          </p:cNvSpPr>
          <p:nvPr/>
        </p:nvSpPr>
        <p:spPr>
          <a:xfrm>
            <a:off x="6372665" y="2405805"/>
            <a:ext cx="5337232" cy="3812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>
                <a:srgbClr val="9420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esconsidera contexto multiespecífico</a:t>
            </a:r>
          </a:p>
          <a:p>
            <a:pPr algn="r">
              <a:buClr>
                <a:srgbClr val="9420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r">
              <a:buClr>
                <a:srgbClr val="9420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 algn="r">
              <a:buClr>
                <a:srgbClr val="9420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ão acessar padrões que emergem em escalas maiores </a:t>
            </a:r>
          </a:p>
          <a:p>
            <a:pPr lvl="1" algn="r">
              <a:buClr>
                <a:srgbClr val="942093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limitar-se a escalas que não explicam a maior parte da diversidade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627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8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38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63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95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19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88641" y="46906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192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01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 Placeholder 6"/>
          <p:cNvSpPr txBox="1">
            <a:spLocks/>
          </p:cNvSpPr>
          <p:nvPr/>
        </p:nvSpPr>
        <p:spPr>
          <a:xfrm>
            <a:off x="-268938" y="791875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0" name="Text Placeholder 6"/>
          <p:cNvSpPr txBox="1">
            <a:spLocks/>
          </p:cNvSpPr>
          <p:nvPr/>
        </p:nvSpPr>
        <p:spPr>
          <a:xfrm rot="10800000">
            <a:off x="5982247" y="686909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1" name="Text Placeholder 8"/>
          <p:cNvSpPr txBox="1">
            <a:spLocks/>
          </p:cNvSpPr>
          <p:nvPr/>
        </p:nvSpPr>
        <p:spPr>
          <a:xfrm>
            <a:off x="2171075" y="369067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3200" smtClean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ariância</a:t>
            </a:r>
            <a:endParaRPr lang="pt-BR" sz="320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2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422052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35846" y="36074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078949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Left-Right Arrow 57"/>
          <p:cNvSpPr/>
          <p:nvPr/>
        </p:nvSpPr>
        <p:spPr>
          <a:xfrm rot="5400000">
            <a:off x="2947843" y="1841426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Freeform: Shape 20"/>
          <p:cNvSpPr/>
          <p:nvPr/>
        </p:nvSpPr>
        <p:spPr>
          <a:xfrm>
            <a:off x="3735846" y="9766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Diamond 59"/>
          <p:cNvSpPr>
            <a:spLocks noChangeAspect="1"/>
          </p:cNvSpPr>
          <p:nvPr/>
        </p:nvSpPr>
        <p:spPr>
          <a:xfrm>
            <a:off x="3094770" y="360564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apezoid 60"/>
          <p:cNvSpPr>
            <a:spLocks noChangeAspect="1"/>
          </p:cNvSpPr>
          <p:nvPr/>
        </p:nvSpPr>
        <p:spPr>
          <a:xfrm>
            <a:off x="2422052" y="36074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835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94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27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333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produtividade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57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produtividade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Text Placeholder 23"/>
          <p:cNvSpPr txBox="1">
            <a:spLocks/>
          </p:cNvSpPr>
          <p:nvPr/>
        </p:nvSpPr>
        <p:spPr>
          <a:xfrm>
            <a:off x="1343881" y="1023230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t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axa de colonização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Up Arrow 60"/>
          <p:cNvSpPr/>
          <p:nvPr/>
        </p:nvSpPr>
        <p:spPr>
          <a:xfrm rot="10800000">
            <a:off x="4605686" y="754657"/>
            <a:ext cx="391861" cy="387457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23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7" name="Title 1"/>
          <p:cNvSpPr txBox="1">
            <a:spLocks/>
          </p:cNvSpPr>
          <p:nvPr/>
        </p:nvSpPr>
        <p:spPr>
          <a:xfrm>
            <a:off x="1069145" y="396488"/>
            <a:ext cx="7694003" cy="60043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Queda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aumento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ainda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possa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prejudicar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melhor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competidor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anterior,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cria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uma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nova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condição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outra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passa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ser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melhor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competidora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Quanto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rápida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perda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0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422052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35846" y="36074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078949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Left-Right Arrow 57"/>
          <p:cNvSpPr/>
          <p:nvPr/>
        </p:nvSpPr>
        <p:spPr>
          <a:xfrm rot="5400000">
            <a:off x="2947843" y="1841426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Freeform: Shape 20"/>
          <p:cNvSpPr/>
          <p:nvPr/>
        </p:nvSpPr>
        <p:spPr>
          <a:xfrm>
            <a:off x="3735846" y="9766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Diamond 59"/>
          <p:cNvSpPr>
            <a:spLocks noChangeAspect="1"/>
          </p:cNvSpPr>
          <p:nvPr/>
        </p:nvSpPr>
        <p:spPr>
          <a:xfrm>
            <a:off x="3094770" y="360564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apezoid 60"/>
          <p:cNvSpPr>
            <a:spLocks noChangeAspect="1"/>
          </p:cNvSpPr>
          <p:nvPr/>
        </p:nvSpPr>
        <p:spPr>
          <a:xfrm>
            <a:off x="2422052" y="36074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202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357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" name="Heart 2"/>
          <p:cNvSpPr>
            <a:spLocks noChangeAspect="1"/>
          </p:cNvSpPr>
          <p:nvPr/>
        </p:nvSpPr>
        <p:spPr>
          <a:xfrm>
            <a:off x="4695202" y="4492740"/>
            <a:ext cx="534838" cy="527819"/>
          </a:xfrm>
          <a:prstGeom prst="hear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Circular Arrow 61"/>
          <p:cNvSpPr/>
          <p:nvPr/>
        </p:nvSpPr>
        <p:spPr>
          <a:xfrm rot="12051820" flipV="1">
            <a:off x="4778541" y="4339319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99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576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055621" y="2449517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um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549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055621" y="2449517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um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46531" y="2449132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um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50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6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11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74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2428142" y="1618249"/>
            <a:ext cx="4968401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50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78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2517404" y="1580292"/>
            <a:ext cx="4553524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84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00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96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1290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7269404" y="2913795"/>
            <a:ext cx="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513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7269404" y="2913795"/>
            <a:ext cx="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27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27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30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14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0"/>
          </p:cNvCxnSpPr>
          <p:nvPr/>
        </p:nvCxnSpPr>
        <p:spPr>
          <a:xfrm flipV="1">
            <a:off x="5566860" y="4350144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4281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6"/>
          </p:cNvCxnSpPr>
          <p:nvPr/>
        </p:nvCxnSpPr>
        <p:spPr>
          <a:xfrm>
            <a:off x="5566860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643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4"/>
          </p:cNvCxnSpPr>
          <p:nvPr/>
        </p:nvCxnSpPr>
        <p:spPr>
          <a:xfrm>
            <a:off x="5566860" y="4750066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8625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2"/>
          </p:cNvCxnSpPr>
          <p:nvPr/>
        </p:nvCxnSpPr>
        <p:spPr>
          <a:xfrm flipH="1">
            <a:off x="5166810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655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779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758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6"/>
          </p:cNvCxnSpPr>
          <p:nvPr/>
        </p:nvCxnSpPr>
        <p:spPr>
          <a:xfrm>
            <a:off x="6910744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5496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4"/>
          </p:cNvCxnSpPr>
          <p:nvPr/>
        </p:nvCxnSpPr>
        <p:spPr>
          <a:xfrm>
            <a:off x="6910744" y="4750066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4776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2"/>
          </p:cNvCxnSpPr>
          <p:nvPr/>
        </p:nvCxnSpPr>
        <p:spPr>
          <a:xfrm flipH="1">
            <a:off x="6510694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4045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0"/>
          </p:cNvCxnSpPr>
          <p:nvPr/>
        </p:nvCxnSpPr>
        <p:spPr>
          <a:xfrm flipV="1">
            <a:off x="6910744" y="4350144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6084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reeform: Shape 34"/>
          <p:cNvSpPr/>
          <p:nvPr/>
        </p:nvSpPr>
        <p:spPr>
          <a:xfrm>
            <a:off x="8231872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Pie 1"/>
          <p:cNvSpPr>
            <a:spLocks noChangeAspect="1"/>
          </p:cNvSpPr>
          <p:nvPr/>
        </p:nvSpPr>
        <p:spPr>
          <a:xfrm rot="5400000">
            <a:off x="5156097" y="4350144"/>
            <a:ext cx="799200" cy="7992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54" name="Pie 53"/>
          <p:cNvSpPr>
            <a:spLocks noChangeAspect="1"/>
          </p:cNvSpPr>
          <p:nvPr/>
        </p:nvSpPr>
        <p:spPr>
          <a:xfrm rot="5400000">
            <a:off x="6511594" y="4350144"/>
            <a:ext cx="799200" cy="7992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97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3215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91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286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73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7953452" y="492628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escasso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) 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07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5032847" y="325948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74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7953452" y="492628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escasso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) 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3499320" y="4616991"/>
            <a:ext cx="493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3486794" y="4709054"/>
            <a:ext cx="49680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899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7953452" y="492628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escasso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) 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3499320" y="4616991"/>
            <a:ext cx="493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3486794" y="4709054"/>
            <a:ext cx="49680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3396805" y="4386854"/>
            <a:ext cx="587979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charset="0"/>
              <a:buChar char="•"/>
            </a:pPr>
            <a:r>
              <a:rPr lang="en-US" sz="20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ndivíduos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mesmo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nível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trófico</a:t>
            </a:r>
            <a:endParaRPr lang="en-US" sz="20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omunidades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estruturadas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competição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0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490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85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69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51753" y="153750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57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4979359" y="1697006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Up Arrow 19"/>
          <p:cNvSpPr/>
          <p:nvPr/>
        </p:nvSpPr>
        <p:spPr>
          <a:xfrm rot="10800000">
            <a:off x="4680488" y="2231757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171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Up Arrow 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1058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4775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0066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0750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571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1464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860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Up Arrow 2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816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27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699" y="2291159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onsistência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ocorrência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44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6761260" y="229284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699" y="2291159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onsistência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ocorrência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06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6761260" y="229284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699" y="2291159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opulação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5917599" y="152959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00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208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00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132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514563" y="2043346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ontextos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multiespecíficos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spécies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sob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37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53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47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Lightning Bolt 16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899652" y="4322210"/>
            <a:ext cx="4485075" cy="1462408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43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Lightning Bolt 16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733890" y="3064643"/>
            <a:ext cx="10695481" cy="3357797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59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70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638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777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50111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5094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3663</TotalTime>
  <Words>5777</Words>
  <Application>Microsoft Macintosh PowerPoint</Application>
  <PresentationFormat>Widescreen</PresentationFormat>
  <Paragraphs>2870</Paragraphs>
  <Slides>365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365</vt:i4>
      </vt:variant>
    </vt:vector>
  </HeadingPairs>
  <TitlesOfParts>
    <vt:vector size="373" baseType="lpstr">
      <vt:lpstr>Arial Unicode MS</vt:lpstr>
      <vt:lpstr>Calibri</vt:lpstr>
      <vt:lpstr>Calibri Light</vt:lpstr>
      <vt:lpstr>Helvetica Neue</vt:lpstr>
      <vt:lpstr>Helvetica Neue Condensed</vt:lpstr>
      <vt:lpstr>Helvetica Neue Thin</vt:lpstr>
      <vt:lpstr>Arial</vt:lpstr>
      <vt:lpstr>Office Theme</vt:lpstr>
      <vt:lpstr>Efeito do distúrbio nas estratégias de vida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análise dos dados</vt:lpstr>
      <vt:lpstr>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de 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variáveis de interesse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LUISA NOVARA MONCLAR GONÇALVES</dc:creator>
  <cp:lastModifiedBy>LUISA NOVARA MONCLAR GONÇALVES</cp:lastModifiedBy>
  <cp:revision>714</cp:revision>
  <cp:lastPrinted>2017-08-14T23:26:54Z</cp:lastPrinted>
  <dcterms:created xsi:type="dcterms:W3CDTF">2017-08-06T14:56:34Z</dcterms:created>
  <dcterms:modified xsi:type="dcterms:W3CDTF">2017-08-17T02:22:35Z</dcterms:modified>
</cp:coreProperties>
</file>

<file path=docProps/thumbnail.jpeg>
</file>